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6"/>
  </p:notesMasterIdLst>
  <p:handoutMasterIdLst>
    <p:handoutMasterId r:id="rId17"/>
  </p:handoutMasterIdLst>
  <p:sldIdLst>
    <p:sldId id="277" r:id="rId5"/>
    <p:sldId id="278" r:id="rId6"/>
    <p:sldId id="280" r:id="rId7"/>
    <p:sldId id="281" r:id="rId8"/>
    <p:sldId id="282" r:id="rId9"/>
    <p:sldId id="279" r:id="rId10"/>
    <p:sldId id="287" r:id="rId11"/>
    <p:sldId id="288" r:id="rId12"/>
    <p:sldId id="289" r:id="rId13"/>
    <p:sldId id="290" r:id="rId14"/>
    <p:sldId id="285" r:id="rId1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5653" autoAdjust="0"/>
    <p:restoredTop sz="95220" autoAdjust="0"/>
  </p:normalViewPr>
  <p:slideViewPr>
    <p:cSldViewPr snapToGrid="0">
      <p:cViewPr varScale="1">
        <p:scale>
          <a:sx n="107" d="100"/>
          <a:sy n="107" d="100"/>
        </p:scale>
        <p:origin x="144" y="258"/>
      </p:cViewPr>
      <p:guideLst/>
    </p:cSldViewPr>
  </p:slideViewPr>
  <p:outlineViewPr>
    <p:cViewPr>
      <p:scale>
        <a:sx n="33" d="100"/>
        <a:sy n="33" d="100"/>
      </p:scale>
      <p:origin x="0" y="-21869"/>
    </p:cViewPr>
  </p:outlineViewPr>
  <p:notesTextViewPr>
    <p:cViewPr>
      <p:scale>
        <a:sx n="1" d="1"/>
        <a:sy n="1" d="1"/>
      </p:scale>
      <p:origin x="0" y="0"/>
    </p:cViewPr>
  </p:notesTextViewPr>
  <p:sorterViewPr>
    <p:cViewPr>
      <p:scale>
        <a:sx n="60" d="100"/>
        <a:sy n="60" d="100"/>
      </p:scale>
      <p:origin x="0" y="0"/>
    </p:cViewPr>
  </p:sorterViewPr>
  <p:notesViewPr>
    <p:cSldViewPr snapToGrid="0">
      <p:cViewPr varScale="1">
        <p:scale>
          <a:sx n="62" d="100"/>
          <a:sy n="62" d="100"/>
        </p:scale>
        <p:origin x="2179" y="7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AA3114B-0CDD-4419-A4DE-E0C29A2AE1AC}"/>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a:extLst>
              <a:ext uri="{FF2B5EF4-FFF2-40B4-BE49-F238E27FC236}">
                <a16:creationId xmlns:a16="http://schemas.microsoft.com/office/drawing/2014/main" id="{1FC25048-78D1-4821-8E2B-7A77CCA12F84}"/>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86252186-C111-43A8-A0F7-F77FFDE4DF82}" type="datetimeFigureOut">
              <a:rPr lang="en-US" smtClean="0"/>
              <a:t>10/28/2022</a:t>
            </a:fld>
            <a:endParaRPr lang="en-US" dirty="0"/>
          </a:p>
        </p:txBody>
      </p:sp>
      <p:sp>
        <p:nvSpPr>
          <p:cNvPr id="4" name="Footer Placeholder 3">
            <a:extLst>
              <a:ext uri="{FF2B5EF4-FFF2-40B4-BE49-F238E27FC236}">
                <a16:creationId xmlns:a16="http://schemas.microsoft.com/office/drawing/2014/main" id="{01924695-047D-4CC8-8801-1AA37457E730}"/>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F0F00293-63F6-438D-A9A8-024975FD55FB}"/>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DD56CFAD-C154-4C9C-AD01-665A5055065E}" type="slidenum">
              <a:rPr lang="en-US" smtClean="0"/>
              <a:t>‹#›</a:t>
            </a:fld>
            <a:endParaRPr lang="en-US" dirty="0"/>
          </a:p>
        </p:txBody>
      </p:sp>
    </p:spTree>
    <p:extLst>
      <p:ext uri="{BB962C8B-B14F-4D97-AF65-F5344CB8AC3E}">
        <p14:creationId xmlns:p14="http://schemas.microsoft.com/office/powerpoint/2010/main" val="39978791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7E2BBB5B-F3DE-41D7-B279-483D20E8E363}" type="datetimeFigureOut">
              <a:rPr lang="en-US" smtClean="0"/>
              <a:t>10/28/2022</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F5B62BC0-7DC4-4569-951D-2BB9475345C6}" type="slidenum">
              <a:rPr lang="en-US" smtClean="0"/>
              <a:t>‹#›</a:t>
            </a:fld>
            <a:endParaRPr lang="en-US" dirty="0"/>
          </a:p>
        </p:txBody>
      </p:sp>
    </p:spTree>
    <p:extLst>
      <p:ext uri="{BB962C8B-B14F-4D97-AF65-F5344CB8AC3E}">
        <p14:creationId xmlns:p14="http://schemas.microsoft.com/office/powerpoint/2010/main" val="33446415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CA325D4D-835D-41B6-9B16-A090AA088329}"/>
              </a:ext>
            </a:extLst>
          </p:cNvPr>
          <p:cNvSpPr>
            <a:spLocks noGrp="1"/>
          </p:cNvSpPr>
          <p:nvPr>
            <p:ph type="pic" sz="quarter" idx="10" hasCustomPrompt="1"/>
          </p:nvPr>
        </p:nvSpPr>
        <p:spPr>
          <a:xfrm>
            <a:off x="0" y="0"/>
            <a:ext cx="12192000" cy="6858000"/>
          </a:xfrm>
          <a:prstGeom prst="rect">
            <a:avLst/>
          </a:prstGeom>
        </p:spPr>
        <p:txBody>
          <a:bodyPr/>
          <a:lstStyle>
            <a:lvl1pPr marL="0" indent="0" algn="ctr">
              <a:buNone/>
              <a:defRPr/>
            </a:lvl1pPr>
          </a:lstStyle>
          <a:p>
            <a:r>
              <a:rPr lang="en-US" dirty="0"/>
              <a:t>Click to add photo</a:t>
            </a:r>
          </a:p>
        </p:txBody>
      </p:sp>
      <p:sp>
        <p:nvSpPr>
          <p:cNvPr id="3" name="Title 2">
            <a:extLst>
              <a:ext uri="{FF2B5EF4-FFF2-40B4-BE49-F238E27FC236}">
                <a16:creationId xmlns:a16="http://schemas.microsoft.com/office/drawing/2014/main" id="{D1D87D16-A856-42F4-9D8C-A0C1D482E52D}"/>
              </a:ext>
            </a:extLst>
          </p:cNvPr>
          <p:cNvSpPr>
            <a:spLocks noGrp="1"/>
          </p:cNvSpPr>
          <p:nvPr>
            <p:ph type="title" hasCustomPrompt="1"/>
          </p:nvPr>
        </p:nvSpPr>
        <p:spPr>
          <a:xfrm>
            <a:off x="0" y="2442052"/>
            <a:ext cx="12192000" cy="1425257"/>
          </a:xfrm>
          <a:prstGeom prst="rect">
            <a:avLst/>
          </a:prstGeom>
          <a:solidFill>
            <a:schemeClr val="accent4">
              <a:lumMod val="50000"/>
              <a:alpha val="55000"/>
            </a:schemeClr>
          </a:solidFill>
        </p:spPr>
        <p:txBody>
          <a:bodyPr anchor="ctr"/>
          <a:lstStyle>
            <a:lvl1pPr algn="ctr">
              <a:defRPr sz="6000" cap="all" spc="100" baseline="0">
                <a:solidFill>
                  <a:schemeClr val="accent1"/>
                </a:solidFill>
              </a:defRPr>
            </a:lvl1pPr>
          </a:lstStyle>
          <a:p>
            <a:r>
              <a:rPr lang="en-US" dirty="0"/>
              <a:t>Add title</a:t>
            </a:r>
          </a:p>
        </p:txBody>
      </p:sp>
      <p:sp>
        <p:nvSpPr>
          <p:cNvPr id="12" name="Text Placeholder 10">
            <a:extLst>
              <a:ext uri="{FF2B5EF4-FFF2-40B4-BE49-F238E27FC236}">
                <a16:creationId xmlns:a16="http://schemas.microsoft.com/office/drawing/2014/main" id="{BD39BB44-64AC-49A7-8555-2CC62AD7C2D6}"/>
              </a:ext>
            </a:extLst>
          </p:cNvPr>
          <p:cNvSpPr>
            <a:spLocks noGrp="1"/>
          </p:cNvSpPr>
          <p:nvPr>
            <p:ph type="body" sz="quarter" idx="12" hasCustomPrompt="1"/>
          </p:nvPr>
        </p:nvSpPr>
        <p:spPr>
          <a:xfrm>
            <a:off x="0" y="3867309"/>
            <a:ext cx="12192000" cy="1036320"/>
          </a:xfrm>
          <a:prstGeom prst="rect">
            <a:avLst/>
          </a:prstGeom>
          <a:solidFill>
            <a:schemeClr val="accent4">
              <a:lumMod val="50000"/>
              <a:alpha val="55000"/>
            </a:schemeClr>
          </a:solidFill>
        </p:spPr>
        <p:txBody>
          <a:bodyPr anchor="ctr"/>
          <a:lstStyle>
            <a:lvl1pPr marL="0" indent="0" algn="ctr">
              <a:buNone/>
              <a:defRPr sz="2400" cap="none" spc="100" baseline="0">
                <a:solidFill>
                  <a:schemeClr val="bg1"/>
                </a:solidFill>
                <a:latin typeface="+mn-lt"/>
              </a:defRPr>
            </a:lvl1pPr>
          </a:lstStyle>
          <a:p>
            <a:pPr lvl="0"/>
            <a:r>
              <a:rPr lang="en-US" dirty="0"/>
              <a:t>Click to add subtitle</a:t>
            </a:r>
          </a:p>
        </p:txBody>
      </p:sp>
      <p:sp>
        <p:nvSpPr>
          <p:cNvPr id="2" name="Rectangle 1">
            <a:extLst>
              <a:ext uri="{FF2B5EF4-FFF2-40B4-BE49-F238E27FC236}">
                <a16:creationId xmlns:a16="http://schemas.microsoft.com/office/drawing/2014/main" id="{9F51AF15-A085-49C8-ABEC-EF90E7D7B280}"/>
              </a:ext>
              <a:ext uri="{C183D7F6-B498-43B3-948B-1728B52AA6E4}">
                <adec:decorative xmlns:adec="http://schemas.microsoft.com/office/drawing/2017/decorative" val="1"/>
              </a:ext>
            </a:extLst>
          </p:cNvPr>
          <p:cNvSpPr/>
          <p:nvPr userDrawn="1"/>
        </p:nvSpPr>
        <p:spPr>
          <a:xfrm>
            <a:off x="3192779" y="2325925"/>
            <a:ext cx="5806440" cy="1596549"/>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492036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Market Opportunity Comparison">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2198964-B829-4E4F-AAE7-4D7A404AB794}"/>
              </a:ext>
            </a:extLst>
          </p:cNvPr>
          <p:cNvSpPr>
            <a:spLocks noGrp="1"/>
          </p:cNvSpPr>
          <p:nvPr>
            <p:ph type="title" hasCustomPrompt="1"/>
          </p:nvPr>
        </p:nvSpPr>
        <p:spPr>
          <a:xfrm>
            <a:off x="3233057" y="698523"/>
            <a:ext cx="5715000" cy="469089"/>
          </a:xfrm>
          <a:prstGeom prst="rect">
            <a:avLst/>
          </a:prstGeom>
        </p:spPr>
        <p:txBody>
          <a:bodyPr anchor="ctr"/>
          <a:lstStyle>
            <a:lvl1pPr algn="ctr">
              <a:defRPr sz="2400" cap="all" spc="100" baseline="0">
                <a:solidFill>
                  <a:schemeClr val="accent2"/>
                </a:solidFill>
              </a:defRPr>
            </a:lvl1pPr>
          </a:lstStyle>
          <a:p>
            <a:r>
              <a:rPr lang="en-US" dirty="0"/>
              <a:t>Click to add title</a:t>
            </a:r>
          </a:p>
        </p:txBody>
      </p:sp>
      <p:sp>
        <p:nvSpPr>
          <p:cNvPr id="21" name="Text Placeholder 10">
            <a:extLst>
              <a:ext uri="{FF2B5EF4-FFF2-40B4-BE49-F238E27FC236}">
                <a16:creationId xmlns:a16="http://schemas.microsoft.com/office/drawing/2014/main" id="{F7C80E83-E343-4BA5-ABB5-ACA84EEE6236}"/>
              </a:ext>
            </a:extLst>
          </p:cNvPr>
          <p:cNvSpPr>
            <a:spLocks noGrp="1"/>
          </p:cNvSpPr>
          <p:nvPr>
            <p:ph type="body" sz="quarter" idx="16" hasCustomPrompt="1"/>
          </p:nvPr>
        </p:nvSpPr>
        <p:spPr>
          <a:xfrm>
            <a:off x="1681078" y="1853427"/>
            <a:ext cx="1252367" cy="863490"/>
          </a:xfrm>
          <a:prstGeom prst="rect">
            <a:avLst/>
          </a:prstGeom>
          <a:ln w="28575">
            <a:solidFill>
              <a:schemeClr val="accent4"/>
            </a:solidFill>
          </a:ln>
        </p:spPr>
        <p:txBody>
          <a:bodyPr anchor="ctr"/>
          <a:lstStyle>
            <a:lvl1pPr marL="0" indent="0" algn="ctr">
              <a:buNone/>
              <a:defRPr sz="3200" cap="all" spc="100" baseline="0">
                <a:solidFill>
                  <a:schemeClr val="accent5">
                    <a:lumMod val="50000"/>
                  </a:schemeClr>
                </a:solidFill>
                <a:latin typeface="+mj-lt"/>
              </a:defRPr>
            </a:lvl1pPr>
          </a:lstStyle>
          <a:p>
            <a:pPr lvl="0"/>
            <a:r>
              <a:rPr lang="en-US" dirty="0"/>
              <a:t>text</a:t>
            </a:r>
          </a:p>
        </p:txBody>
      </p:sp>
      <p:sp>
        <p:nvSpPr>
          <p:cNvPr id="20" name="Text Placeholder 10">
            <a:extLst>
              <a:ext uri="{FF2B5EF4-FFF2-40B4-BE49-F238E27FC236}">
                <a16:creationId xmlns:a16="http://schemas.microsoft.com/office/drawing/2014/main" id="{BA56986C-C9AC-44CD-9D32-24AA209F7648}"/>
              </a:ext>
            </a:extLst>
          </p:cNvPr>
          <p:cNvSpPr>
            <a:spLocks noGrp="1"/>
          </p:cNvSpPr>
          <p:nvPr>
            <p:ph type="body" sz="quarter" idx="12" hasCustomPrompt="1"/>
          </p:nvPr>
        </p:nvSpPr>
        <p:spPr>
          <a:xfrm>
            <a:off x="838200" y="2883704"/>
            <a:ext cx="2939143" cy="469089"/>
          </a:xfrm>
          <a:prstGeom prst="rect">
            <a:avLst/>
          </a:prstGeom>
        </p:spPr>
        <p:txBody>
          <a:bodyPr anchor="t"/>
          <a:lstStyle>
            <a:lvl1pPr marL="0" indent="0" algn="ctr">
              <a:lnSpc>
                <a:spcPct val="125000"/>
              </a:lnSpc>
              <a:spcBef>
                <a:spcPts val="0"/>
              </a:spcBef>
              <a:buNone/>
              <a:defRPr sz="1800" cap="none" spc="100" baseline="0">
                <a:solidFill>
                  <a:schemeClr val="tx1"/>
                </a:solidFill>
                <a:latin typeface="+mn-lt"/>
              </a:defRPr>
            </a:lvl1pPr>
          </a:lstStyle>
          <a:p>
            <a:pPr lvl="0"/>
            <a:r>
              <a:rPr lang="en-US" dirty="0"/>
              <a:t>Click to add text</a:t>
            </a:r>
          </a:p>
        </p:txBody>
      </p:sp>
      <p:sp>
        <p:nvSpPr>
          <p:cNvPr id="27" name="Text Placeholder 10">
            <a:extLst>
              <a:ext uri="{FF2B5EF4-FFF2-40B4-BE49-F238E27FC236}">
                <a16:creationId xmlns:a16="http://schemas.microsoft.com/office/drawing/2014/main" id="{61B45AB9-9A5F-4872-A322-AD3890A5BE65}"/>
              </a:ext>
            </a:extLst>
          </p:cNvPr>
          <p:cNvSpPr>
            <a:spLocks noGrp="1"/>
          </p:cNvSpPr>
          <p:nvPr>
            <p:ph type="body" sz="quarter" idx="17" hasCustomPrompt="1"/>
          </p:nvPr>
        </p:nvSpPr>
        <p:spPr>
          <a:xfrm>
            <a:off x="838200" y="3253816"/>
            <a:ext cx="2939143" cy="469089"/>
          </a:xfrm>
          <a:prstGeom prst="rect">
            <a:avLst/>
          </a:prstGeom>
        </p:spPr>
        <p:txBody>
          <a:bodyPr anchor="t"/>
          <a:lstStyle>
            <a:lvl1pPr marL="0" indent="0" algn="ctr">
              <a:lnSpc>
                <a:spcPct val="125000"/>
              </a:lnSpc>
              <a:spcBef>
                <a:spcPts val="0"/>
              </a:spcBef>
              <a:buNone/>
              <a:defRPr sz="1400" cap="none" spc="100" baseline="0">
                <a:solidFill>
                  <a:schemeClr val="tx1"/>
                </a:solidFill>
                <a:latin typeface="+mn-lt"/>
              </a:defRPr>
            </a:lvl1pPr>
          </a:lstStyle>
          <a:p>
            <a:pPr lvl="0"/>
            <a:r>
              <a:rPr lang="en-US" dirty="0"/>
              <a:t>Click to add text</a:t>
            </a:r>
          </a:p>
        </p:txBody>
      </p:sp>
      <p:sp>
        <p:nvSpPr>
          <p:cNvPr id="29" name="Text Placeholder 10">
            <a:extLst>
              <a:ext uri="{FF2B5EF4-FFF2-40B4-BE49-F238E27FC236}">
                <a16:creationId xmlns:a16="http://schemas.microsoft.com/office/drawing/2014/main" id="{E5E3032E-6B86-4F42-95E1-7C7B13087199}"/>
              </a:ext>
            </a:extLst>
          </p:cNvPr>
          <p:cNvSpPr>
            <a:spLocks noGrp="1"/>
          </p:cNvSpPr>
          <p:nvPr>
            <p:ph type="body" sz="quarter" idx="19" hasCustomPrompt="1"/>
          </p:nvPr>
        </p:nvSpPr>
        <p:spPr>
          <a:xfrm>
            <a:off x="5469646" y="1853426"/>
            <a:ext cx="1252367" cy="863491"/>
          </a:xfrm>
          <a:prstGeom prst="rect">
            <a:avLst/>
          </a:prstGeom>
          <a:ln w="28575">
            <a:solidFill>
              <a:schemeClr val="accent4"/>
            </a:solidFill>
          </a:ln>
        </p:spPr>
        <p:txBody>
          <a:bodyPr anchor="ctr"/>
          <a:lstStyle>
            <a:lvl1pPr marL="0" indent="0" algn="ctr">
              <a:buNone/>
              <a:defRPr sz="3200" cap="all" spc="100" baseline="0">
                <a:solidFill>
                  <a:schemeClr val="accent5">
                    <a:lumMod val="50000"/>
                  </a:schemeClr>
                </a:solidFill>
                <a:latin typeface="+mj-lt"/>
              </a:defRPr>
            </a:lvl1pPr>
          </a:lstStyle>
          <a:p>
            <a:pPr lvl="0"/>
            <a:r>
              <a:rPr lang="en-US" dirty="0"/>
              <a:t>text</a:t>
            </a:r>
          </a:p>
        </p:txBody>
      </p:sp>
      <p:sp>
        <p:nvSpPr>
          <p:cNvPr id="28" name="Text Placeholder 10">
            <a:extLst>
              <a:ext uri="{FF2B5EF4-FFF2-40B4-BE49-F238E27FC236}">
                <a16:creationId xmlns:a16="http://schemas.microsoft.com/office/drawing/2014/main" id="{C56EA384-B876-4E37-81CC-FF14C8064ED4}"/>
              </a:ext>
            </a:extLst>
          </p:cNvPr>
          <p:cNvSpPr>
            <a:spLocks noGrp="1"/>
          </p:cNvSpPr>
          <p:nvPr>
            <p:ph type="body" sz="quarter" idx="18" hasCustomPrompt="1"/>
          </p:nvPr>
        </p:nvSpPr>
        <p:spPr>
          <a:xfrm>
            <a:off x="4626428" y="2883704"/>
            <a:ext cx="2939143" cy="469089"/>
          </a:xfrm>
          <a:prstGeom prst="rect">
            <a:avLst/>
          </a:prstGeom>
        </p:spPr>
        <p:txBody>
          <a:bodyPr anchor="t"/>
          <a:lstStyle>
            <a:lvl1pPr marL="0" indent="0" algn="ctr">
              <a:lnSpc>
                <a:spcPct val="125000"/>
              </a:lnSpc>
              <a:spcBef>
                <a:spcPts val="0"/>
              </a:spcBef>
              <a:buNone/>
              <a:defRPr sz="1800" cap="none" spc="100" baseline="0">
                <a:solidFill>
                  <a:schemeClr val="tx1"/>
                </a:solidFill>
                <a:latin typeface="+mn-lt"/>
              </a:defRPr>
            </a:lvl1pPr>
          </a:lstStyle>
          <a:p>
            <a:pPr lvl="0"/>
            <a:r>
              <a:rPr lang="en-US" dirty="0"/>
              <a:t>Click to add text</a:t>
            </a:r>
          </a:p>
        </p:txBody>
      </p:sp>
      <p:sp>
        <p:nvSpPr>
          <p:cNvPr id="30" name="Text Placeholder 10">
            <a:extLst>
              <a:ext uri="{FF2B5EF4-FFF2-40B4-BE49-F238E27FC236}">
                <a16:creationId xmlns:a16="http://schemas.microsoft.com/office/drawing/2014/main" id="{7A136A37-A8C3-48F4-978F-3042B2451FFF}"/>
              </a:ext>
            </a:extLst>
          </p:cNvPr>
          <p:cNvSpPr>
            <a:spLocks noGrp="1"/>
          </p:cNvSpPr>
          <p:nvPr>
            <p:ph type="body" sz="quarter" idx="20" hasCustomPrompt="1"/>
          </p:nvPr>
        </p:nvSpPr>
        <p:spPr>
          <a:xfrm>
            <a:off x="4626428" y="3253816"/>
            <a:ext cx="2939143" cy="469089"/>
          </a:xfrm>
          <a:prstGeom prst="rect">
            <a:avLst/>
          </a:prstGeom>
        </p:spPr>
        <p:txBody>
          <a:bodyPr anchor="t"/>
          <a:lstStyle>
            <a:lvl1pPr marL="0" indent="0" algn="ctr">
              <a:lnSpc>
                <a:spcPct val="125000"/>
              </a:lnSpc>
              <a:spcBef>
                <a:spcPts val="0"/>
              </a:spcBef>
              <a:buNone/>
              <a:defRPr sz="1400" cap="none" spc="100" baseline="0">
                <a:solidFill>
                  <a:schemeClr val="tx1"/>
                </a:solidFill>
                <a:latin typeface="+mn-lt"/>
              </a:defRPr>
            </a:lvl1pPr>
          </a:lstStyle>
          <a:p>
            <a:pPr lvl="0"/>
            <a:r>
              <a:rPr lang="en-US" dirty="0"/>
              <a:t>Click to add text</a:t>
            </a:r>
          </a:p>
        </p:txBody>
      </p:sp>
      <p:sp>
        <p:nvSpPr>
          <p:cNvPr id="32" name="Text Placeholder 10">
            <a:extLst>
              <a:ext uri="{FF2B5EF4-FFF2-40B4-BE49-F238E27FC236}">
                <a16:creationId xmlns:a16="http://schemas.microsoft.com/office/drawing/2014/main" id="{90D156C2-557C-45F2-B9BA-7CE533312A02}"/>
              </a:ext>
            </a:extLst>
          </p:cNvPr>
          <p:cNvSpPr>
            <a:spLocks noGrp="1"/>
          </p:cNvSpPr>
          <p:nvPr>
            <p:ph type="body" sz="quarter" idx="22" hasCustomPrompt="1"/>
          </p:nvPr>
        </p:nvSpPr>
        <p:spPr>
          <a:xfrm>
            <a:off x="9258214" y="1853427"/>
            <a:ext cx="1252028" cy="863492"/>
          </a:xfrm>
          <a:prstGeom prst="rect">
            <a:avLst/>
          </a:prstGeom>
          <a:ln w="28575">
            <a:solidFill>
              <a:schemeClr val="accent4"/>
            </a:solidFill>
          </a:ln>
        </p:spPr>
        <p:txBody>
          <a:bodyPr anchor="ctr"/>
          <a:lstStyle>
            <a:lvl1pPr marL="0" indent="0" algn="ctr">
              <a:buNone/>
              <a:defRPr sz="3200" cap="all" spc="100" baseline="0">
                <a:solidFill>
                  <a:schemeClr val="accent5">
                    <a:lumMod val="50000"/>
                  </a:schemeClr>
                </a:solidFill>
                <a:latin typeface="+mj-lt"/>
              </a:defRPr>
            </a:lvl1pPr>
          </a:lstStyle>
          <a:p>
            <a:pPr lvl="0"/>
            <a:r>
              <a:rPr lang="en-US" dirty="0"/>
              <a:t>text</a:t>
            </a:r>
          </a:p>
        </p:txBody>
      </p:sp>
      <p:sp>
        <p:nvSpPr>
          <p:cNvPr id="31" name="Text Placeholder 10">
            <a:extLst>
              <a:ext uri="{FF2B5EF4-FFF2-40B4-BE49-F238E27FC236}">
                <a16:creationId xmlns:a16="http://schemas.microsoft.com/office/drawing/2014/main" id="{38E358D4-D1F9-4872-A079-98E1F6BD662D}"/>
              </a:ext>
            </a:extLst>
          </p:cNvPr>
          <p:cNvSpPr>
            <a:spLocks noGrp="1"/>
          </p:cNvSpPr>
          <p:nvPr>
            <p:ph type="body" sz="quarter" idx="21" hasCustomPrompt="1"/>
          </p:nvPr>
        </p:nvSpPr>
        <p:spPr>
          <a:xfrm>
            <a:off x="8414657" y="2883704"/>
            <a:ext cx="2939143" cy="469089"/>
          </a:xfrm>
          <a:prstGeom prst="rect">
            <a:avLst/>
          </a:prstGeom>
        </p:spPr>
        <p:txBody>
          <a:bodyPr anchor="t"/>
          <a:lstStyle>
            <a:lvl1pPr marL="0" indent="0" algn="ctr">
              <a:lnSpc>
                <a:spcPct val="125000"/>
              </a:lnSpc>
              <a:spcBef>
                <a:spcPts val="0"/>
              </a:spcBef>
              <a:buNone/>
              <a:defRPr sz="1800" cap="none" spc="100" baseline="0">
                <a:solidFill>
                  <a:schemeClr val="tx1"/>
                </a:solidFill>
                <a:latin typeface="+mn-lt"/>
              </a:defRPr>
            </a:lvl1pPr>
          </a:lstStyle>
          <a:p>
            <a:pPr lvl="0"/>
            <a:r>
              <a:rPr lang="en-US" dirty="0"/>
              <a:t>Click to add text</a:t>
            </a:r>
          </a:p>
        </p:txBody>
      </p:sp>
      <p:sp>
        <p:nvSpPr>
          <p:cNvPr id="33" name="Text Placeholder 10">
            <a:extLst>
              <a:ext uri="{FF2B5EF4-FFF2-40B4-BE49-F238E27FC236}">
                <a16:creationId xmlns:a16="http://schemas.microsoft.com/office/drawing/2014/main" id="{8D809314-142B-40CA-8424-37611F5E9C1F}"/>
              </a:ext>
            </a:extLst>
          </p:cNvPr>
          <p:cNvSpPr>
            <a:spLocks noGrp="1"/>
          </p:cNvSpPr>
          <p:nvPr>
            <p:ph type="body" sz="quarter" idx="23" hasCustomPrompt="1"/>
          </p:nvPr>
        </p:nvSpPr>
        <p:spPr>
          <a:xfrm>
            <a:off x="8414657" y="3253816"/>
            <a:ext cx="2939143" cy="469089"/>
          </a:xfrm>
          <a:prstGeom prst="rect">
            <a:avLst/>
          </a:prstGeom>
        </p:spPr>
        <p:txBody>
          <a:bodyPr anchor="t"/>
          <a:lstStyle>
            <a:lvl1pPr marL="0" indent="0" algn="ctr">
              <a:lnSpc>
                <a:spcPct val="125000"/>
              </a:lnSpc>
              <a:spcBef>
                <a:spcPts val="0"/>
              </a:spcBef>
              <a:buNone/>
              <a:defRPr sz="1400" cap="none" spc="100" baseline="0">
                <a:solidFill>
                  <a:schemeClr val="tx1"/>
                </a:solidFill>
                <a:latin typeface="+mn-lt"/>
              </a:defRPr>
            </a:lvl1pPr>
          </a:lstStyle>
          <a:p>
            <a:pPr lvl="0"/>
            <a:r>
              <a:rPr lang="en-US" dirty="0"/>
              <a:t>Click to add text</a:t>
            </a:r>
          </a:p>
        </p:txBody>
      </p:sp>
      <p:sp>
        <p:nvSpPr>
          <p:cNvPr id="16" name="Picture Placeholder 8">
            <a:extLst>
              <a:ext uri="{FF2B5EF4-FFF2-40B4-BE49-F238E27FC236}">
                <a16:creationId xmlns:a16="http://schemas.microsoft.com/office/drawing/2014/main" id="{3B652552-1A5B-4884-9BDF-1A2663959342}"/>
              </a:ext>
            </a:extLst>
          </p:cNvPr>
          <p:cNvSpPr>
            <a:spLocks noGrp="1"/>
          </p:cNvSpPr>
          <p:nvPr>
            <p:ph type="pic" sz="quarter" idx="14" hasCustomPrompt="1"/>
          </p:nvPr>
        </p:nvSpPr>
        <p:spPr>
          <a:xfrm>
            <a:off x="0" y="4234542"/>
            <a:ext cx="12191999" cy="2623457"/>
          </a:xfrm>
          <a:prstGeom prst="rect">
            <a:avLst/>
          </a:prstGeom>
        </p:spPr>
        <p:txBody>
          <a:bodyPr/>
          <a:lstStyle>
            <a:lvl1pPr marL="0" indent="0" algn="ctr">
              <a:buNone/>
              <a:defRPr/>
            </a:lvl1pPr>
          </a:lstStyle>
          <a:p>
            <a:r>
              <a:rPr lang="en-US" dirty="0"/>
              <a:t>Click to add photo</a:t>
            </a:r>
          </a:p>
        </p:txBody>
      </p:sp>
      <p:sp>
        <p:nvSpPr>
          <p:cNvPr id="36" name="Date Placeholder 3">
            <a:extLst>
              <a:ext uri="{FF2B5EF4-FFF2-40B4-BE49-F238E27FC236}">
                <a16:creationId xmlns:a16="http://schemas.microsoft.com/office/drawing/2014/main" id="{5C7A8808-3BA5-498D-8E57-CAB9DF01825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spc="100" baseline="0">
                <a:solidFill>
                  <a:schemeClr val="bg1"/>
                </a:solidFill>
                <a:effectLst>
                  <a:outerShdw blurRad="38100" dist="38100" dir="2700000" algn="tl">
                    <a:srgbClr val="000000">
                      <a:alpha val="43137"/>
                    </a:srgbClr>
                  </a:outerShdw>
                </a:effectLst>
              </a:defRPr>
            </a:lvl1pPr>
          </a:lstStyle>
          <a:p>
            <a:r>
              <a:rPr lang="en-US" dirty="0"/>
              <a:t>20XX</a:t>
            </a:r>
          </a:p>
        </p:txBody>
      </p:sp>
      <p:sp>
        <p:nvSpPr>
          <p:cNvPr id="37" name="Footer Placeholder 4">
            <a:extLst>
              <a:ext uri="{FF2B5EF4-FFF2-40B4-BE49-F238E27FC236}">
                <a16:creationId xmlns:a16="http://schemas.microsoft.com/office/drawing/2014/main" id="{742EE3D7-DACC-458E-82B0-EC87F8BAE8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i="0" cap="all" spc="100" baseline="0">
                <a:solidFill>
                  <a:schemeClr val="bg1"/>
                </a:solidFill>
                <a:effectLst>
                  <a:outerShdw blurRad="38100" dist="38100" dir="2700000" algn="tl">
                    <a:srgbClr val="000000">
                      <a:alpha val="43137"/>
                    </a:srgbClr>
                  </a:outerShdw>
                </a:effectLst>
                <a:latin typeface="+mj-lt"/>
              </a:defRPr>
            </a:lvl1pPr>
          </a:lstStyle>
          <a:p>
            <a:r>
              <a:rPr lang="en-US" dirty="0"/>
              <a:t>Pitch deck</a:t>
            </a:r>
          </a:p>
        </p:txBody>
      </p:sp>
      <p:sp>
        <p:nvSpPr>
          <p:cNvPr id="38" name="Slide Number Placeholder 5">
            <a:extLst>
              <a:ext uri="{FF2B5EF4-FFF2-40B4-BE49-F238E27FC236}">
                <a16:creationId xmlns:a16="http://schemas.microsoft.com/office/drawing/2014/main" id="{8ED908E6-B839-44D9-AFFC-E5E5E592E5B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spc="100" baseline="0">
                <a:solidFill>
                  <a:schemeClr val="bg1"/>
                </a:solidFill>
                <a:effectLst>
                  <a:outerShdw blurRad="38100" dist="38100" dir="2700000" algn="tl">
                    <a:srgbClr val="000000">
                      <a:alpha val="43137"/>
                    </a:srgbClr>
                  </a:outerShdw>
                </a:effectLst>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3182226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ur Competi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1225E-57F6-4605-A684-F9B30F1F664E}"/>
              </a:ext>
            </a:extLst>
          </p:cNvPr>
          <p:cNvSpPr>
            <a:spLocks noGrp="1"/>
          </p:cNvSpPr>
          <p:nvPr>
            <p:ph type="title" hasCustomPrompt="1"/>
          </p:nvPr>
        </p:nvSpPr>
        <p:spPr>
          <a:xfrm>
            <a:off x="809568" y="2450440"/>
            <a:ext cx="4143432" cy="548711"/>
          </a:xfrm>
          <a:prstGeom prst="rect">
            <a:avLst/>
          </a:prstGeom>
        </p:spPr>
        <p:txBody>
          <a:bodyPr anchor="b"/>
          <a:lstStyle>
            <a:lvl1pPr>
              <a:defRPr sz="2400" cap="all" spc="100" baseline="0">
                <a:solidFill>
                  <a:schemeClr val="accent2"/>
                </a:solidFill>
              </a:defRPr>
            </a:lvl1pPr>
          </a:lstStyle>
          <a:p>
            <a:r>
              <a:rPr lang="en-US" dirty="0"/>
              <a:t>Click to add title</a:t>
            </a:r>
          </a:p>
        </p:txBody>
      </p:sp>
      <p:sp>
        <p:nvSpPr>
          <p:cNvPr id="7" name="Picture Placeholder 8">
            <a:extLst>
              <a:ext uri="{FF2B5EF4-FFF2-40B4-BE49-F238E27FC236}">
                <a16:creationId xmlns:a16="http://schemas.microsoft.com/office/drawing/2014/main" id="{C93927AF-DF09-4CE5-8767-B2ECF0215BF5}"/>
              </a:ext>
            </a:extLst>
          </p:cNvPr>
          <p:cNvSpPr>
            <a:spLocks noGrp="1"/>
          </p:cNvSpPr>
          <p:nvPr>
            <p:ph type="pic" sz="quarter" idx="10" hasCustomPrompt="1"/>
          </p:nvPr>
        </p:nvSpPr>
        <p:spPr>
          <a:xfrm>
            <a:off x="4837756" y="0"/>
            <a:ext cx="7354243" cy="2862470"/>
          </a:xfrm>
          <a:prstGeom prst="rect">
            <a:avLst/>
          </a:prstGeom>
        </p:spPr>
        <p:txBody>
          <a:bodyPr/>
          <a:lstStyle>
            <a:lvl1pPr marL="0" indent="0" algn="ctr">
              <a:buNone/>
              <a:defRPr/>
            </a:lvl1pPr>
          </a:lstStyle>
          <a:p>
            <a:r>
              <a:rPr lang="en-US" dirty="0"/>
              <a:t>Click to add photo</a:t>
            </a:r>
          </a:p>
        </p:txBody>
      </p:sp>
      <p:sp>
        <p:nvSpPr>
          <p:cNvPr id="12" name="Text Placeholder 10">
            <a:extLst>
              <a:ext uri="{FF2B5EF4-FFF2-40B4-BE49-F238E27FC236}">
                <a16:creationId xmlns:a16="http://schemas.microsoft.com/office/drawing/2014/main" id="{AE2342C8-E968-4F49-930C-F5C43F88F0BF}"/>
              </a:ext>
            </a:extLst>
          </p:cNvPr>
          <p:cNvSpPr>
            <a:spLocks noGrp="1"/>
          </p:cNvSpPr>
          <p:nvPr>
            <p:ph type="body" sz="quarter" idx="16" hasCustomPrompt="1"/>
          </p:nvPr>
        </p:nvSpPr>
        <p:spPr>
          <a:xfrm>
            <a:off x="819728" y="3365446"/>
            <a:ext cx="4953000" cy="426393"/>
          </a:xfrm>
          <a:prstGeom prst="rect">
            <a:avLst/>
          </a:prstGeom>
        </p:spPr>
        <p:txBody>
          <a:bodyPr anchor="b"/>
          <a:lstStyle>
            <a:lvl1pPr marL="0" indent="0" algn="l">
              <a:buNone/>
              <a:defRPr sz="1800" cap="all" spc="100" baseline="0">
                <a:solidFill>
                  <a:schemeClr val="accent5">
                    <a:lumMod val="50000"/>
                  </a:schemeClr>
                </a:solidFill>
                <a:latin typeface="+mj-lt"/>
              </a:defRPr>
            </a:lvl1pPr>
          </a:lstStyle>
          <a:p>
            <a:pPr lvl="0"/>
            <a:r>
              <a:rPr lang="en-US" dirty="0"/>
              <a:t>Click to add subtitle</a:t>
            </a:r>
          </a:p>
        </p:txBody>
      </p:sp>
      <p:sp>
        <p:nvSpPr>
          <p:cNvPr id="11" name="Text Placeholder 10">
            <a:extLst>
              <a:ext uri="{FF2B5EF4-FFF2-40B4-BE49-F238E27FC236}">
                <a16:creationId xmlns:a16="http://schemas.microsoft.com/office/drawing/2014/main" id="{FE8D114B-8AAB-41D6-AFCF-750066A65291}"/>
              </a:ext>
            </a:extLst>
          </p:cNvPr>
          <p:cNvSpPr>
            <a:spLocks noGrp="1"/>
          </p:cNvSpPr>
          <p:nvPr>
            <p:ph type="body" sz="quarter" idx="12" hasCustomPrompt="1"/>
          </p:nvPr>
        </p:nvSpPr>
        <p:spPr>
          <a:xfrm>
            <a:off x="819728" y="3744950"/>
            <a:ext cx="4953000" cy="2046251"/>
          </a:xfrm>
          <a:prstGeom prst="rect">
            <a:avLst/>
          </a:prstGeom>
        </p:spPr>
        <p:txBody>
          <a:bodyPr anchor="t"/>
          <a:lstStyle>
            <a:lvl1pPr marL="0" indent="0" algn="l">
              <a:lnSpc>
                <a:spcPct val="100000"/>
              </a:lnSpc>
              <a:spcBef>
                <a:spcPts val="0"/>
              </a:spcBef>
              <a:buNone/>
              <a:defRPr sz="1600" cap="none" spc="100" baseline="0">
                <a:solidFill>
                  <a:schemeClr val="tx1"/>
                </a:solidFill>
                <a:latin typeface="+mn-lt"/>
              </a:defRPr>
            </a:lvl1pPr>
          </a:lstStyle>
          <a:p>
            <a:pPr lvl="0"/>
            <a:r>
              <a:rPr lang="en-US" dirty="0"/>
              <a:t>Click to add text</a:t>
            </a:r>
          </a:p>
        </p:txBody>
      </p:sp>
      <p:sp>
        <p:nvSpPr>
          <p:cNvPr id="15" name="Text Placeholder 10">
            <a:extLst>
              <a:ext uri="{FF2B5EF4-FFF2-40B4-BE49-F238E27FC236}">
                <a16:creationId xmlns:a16="http://schemas.microsoft.com/office/drawing/2014/main" id="{DCCC938D-0BC7-4BBB-BBF2-B830D9D0C13A}"/>
              </a:ext>
            </a:extLst>
          </p:cNvPr>
          <p:cNvSpPr>
            <a:spLocks noGrp="1"/>
          </p:cNvSpPr>
          <p:nvPr>
            <p:ph type="body" sz="quarter" idx="18" hasCustomPrompt="1"/>
          </p:nvPr>
        </p:nvSpPr>
        <p:spPr>
          <a:xfrm>
            <a:off x="6400800" y="3365446"/>
            <a:ext cx="4953000" cy="426393"/>
          </a:xfrm>
          <a:prstGeom prst="rect">
            <a:avLst/>
          </a:prstGeom>
        </p:spPr>
        <p:txBody>
          <a:bodyPr anchor="b"/>
          <a:lstStyle>
            <a:lvl1pPr marL="0" indent="0" algn="l">
              <a:buNone/>
              <a:defRPr sz="1800" cap="all" spc="100" baseline="0">
                <a:solidFill>
                  <a:schemeClr val="accent5">
                    <a:lumMod val="50000"/>
                  </a:schemeClr>
                </a:solidFill>
                <a:latin typeface="+mj-lt"/>
              </a:defRPr>
            </a:lvl1pPr>
          </a:lstStyle>
          <a:p>
            <a:pPr lvl="0"/>
            <a:r>
              <a:rPr lang="en-US" dirty="0"/>
              <a:t>Click to add subtitle</a:t>
            </a:r>
          </a:p>
        </p:txBody>
      </p:sp>
      <p:sp>
        <p:nvSpPr>
          <p:cNvPr id="14" name="Text Placeholder 10">
            <a:extLst>
              <a:ext uri="{FF2B5EF4-FFF2-40B4-BE49-F238E27FC236}">
                <a16:creationId xmlns:a16="http://schemas.microsoft.com/office/drawing/2014/main" id="{796405D2-E28F-41EC-844E-034C5D70725D}"/>
              </a:ext>
            </a:extLst>
          </p:cNvPr>
          <p:cNvSpPr>
            <a:spLocks noGrp="1"/>
          </p:cNvSpPr>
          <p:nvPr>
            <p:ph type="body" sz="quarter" idx="17" hasCustomPrompt="1"/>
          </p:nvPr>
        </p:nvSpPr>
        <p:spPr>
          <a:xfrm>
            <a:off x="6400800" y="3744950"/>
            <a:ext cx="4953000" cy="2046251"/>
          </a:xfrm>
          <a:prstGeom prst="rect">
            <a:avLst/>
          </a:prstGeom>
        </p:spPr>
        <p:txBody>
          <a:bodyPr anchor="t"/>
          <a:lstStyle>
            <a:lvl1pPr marL="0" indent="0" algn="l">
              <a:lnSpc>
                <a:spcPct val="100000"/>
              </a:lnSpc>
              <a:spcBef>
                <a:spcPts val="0"/>
              </a:spcBef>
              <a:buNone/>
              <a:defRPr sz="1600" cap="none" spc="100" baseline="0">
                <a:solidFill>
                  <a:schemeClr val="tx1"/>
                </a:solidFill>
                <a:latin typeface="+mn-lt"/>
              </a:defRPr>
            </a:lvl1pPr>
          </a:lstStyle>
          <a:p>
            <a:pPr lvl="0"/>
            <a:r>
              <a:rPr lang="en-US" dirty="0"/>
              <a:t>Click to add text</a:t>
            </a:r>
          </a:p>
        </p:txBody>
      </p:sp>
      <p:sp>
        <p:nvSpPr>
          <p:cNvPr id="8" name="Date Placeholder 3">
            <a:extLst>
              <a:ext uri="{FF2B5EF4-FFF2-40B4-BE49-F238E27FC236}">
                <a16:creationId xmlns:a16="http://schemas.microsoft.com/office/drawing/2014/main" id="{8751D887-2419-4911-A7CC-9B5A598D71E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spc="100" baseline="0">
                <a:solidFill>
                  <a:schemeClr val="bg2">
                    <a:lumMod val="50000"/>
                  </a:schemeClr>
                </a:solidFill>
              </a:defRPr>
            </a:lvl1pPr>
          </a:lstStyle>
          <a:p>
            <a:r>
              <a:rPr lang="en-US" dirty="0"/>
              <a:t>20XX</a:t>
            </a:r>
          </a:p>
        </p:txBody>
      </p:sp>
      <p:sp>
        <p:nvSpPr>
          <p:cNvPr id="9" name="Footer Placeholder 4">
            <a:extLst>
              <a:ext uri="{FF2B5EF4-FFF2-40B4-BE49-F238E27FC236}">
                <a16:creationId xmlns:a16="http://schemas.microsoft.com/office/drawing/2014/main" id="{B8B214E0-C574-4CE5-8FF0-E0F965A4A06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i="0" cap="all" spc="100" baseline="0">
                <a:solidFill>
                  <a:schemeClr val="bg2">
                    <a:lumMod val="50000"/>
                  </a:schemeClr>
                </a:solidFill>
                <a:latin typeface="+mj-lt"/>
              </a:defRPr>
            </a:lvl1pPr>
          </a:lstStyle>
          <a:p>
            <a:r>
              <a:rPr lang="en-US" dirty="0"/>
              <a:t>Pitch deck</a:t>
            </a:r>
          </a:p>
        </p:txBody>
      </p:sp>
      <p:sp>
        <p:nvSpPr>
          <p:cNvPr id="10" name="Slide Number Placeholder 5">
            <a:extLst>
              <a:ext uri="{FF2B5EF4-FFF2-40B4-BE49-F238E27FC236}">
                <a16:creationId xmlns:a16="http://schemas.microsoft.com/office/drawing/2014/main" id="{6C033920-FB08-49F3-8A75-14E68EF78D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spc="100" baseline="0">
                <a:solidFill>
                  <a:schemeClr val="bg2">
                    <a:lumMod val="50000"/>
                  </a:schemeClr>
                </a:solidFill>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26519510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ur Competition v2">
    <p:spTree>
      <p:nvGrpSpPr>
        <p:cNvPr id="1" name=""/>
        <p:cNvGrpSpPr/>
        <p:nvPr/>
      </p:nvGrpSpPr>
      <p:grpSpPr>
        <a:xfrm>
          <a:off x="0" y="0"/>
          <a:ext cx="0" cy="0"/>
          <a:chOff x="0" y="0"/>
          <a:chExt cx="0" cy="0"/>
        </a:xfrm>
      </p:grpSpPr>
      <p:pic>
        <p:nvPicPr>
          <p:cNvPr id="49" name="Graphic 48">
            <a:extLst>
              <a:ext uri="{FF2B5EF4-FFF2-40B4-BE49-F238E27FC236}">
                <a16:creationId xmlns:a16="http://schemas.microsoft.com/office/drawing/2014/main" id="{CC3C8467-268E-4ABA-B4F5-0808AFBB278F}"/>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 y="6237133"/>
            <a:ext cx="12191999" cy="620867"/>
          </a:xfrm>
          <a:prstGeom prst="rect">
            <a:avLst/>
          </a:prstGeom>
        </p:spPr>
      </p:pic>
      <p:cxnSp>
        <p:nvCxnSpPr>
          <p:cNvPr id="18" name="Straight Connector 17">
            <a:extLst>
              <a:ext uri="{FF2B5EF4-FFF2-40B4-BE49-F238E27FC236}">
                <a16:creationId xmlns:a16="http://schemas.microsoft.com/office/drawing/2014/main" id="{D69FF8FD-CDD1-4BEE-8DB9-0CD4BDE983AA}"/>
              </a:ext>
              <a:ext uri="{C183D7F6-B498-43B3-948B-1728B52AA6E4}">
                <adec:decorative xmlns:adec="http://schemas.microsoft.com/office/drawing/2017/decorative" val="1"/>
              </a:ext>
            </a:extLst>
          </p:cNvPr>
          <p:cNvCxnSpPr>
            <a:cxnSpLocks/>
          </p:cNvCxnSpPr>
          <p:nvPr userDrawn="1"/>
        </p:nvCxnSpPr>
        <p:spPr>
          <a:xfrm>
            <a:off x="7335793" y="766762"/>
            <a:ext cx="0" cy="4903903"/>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09F1257F-A86F-48F4-BFFA-9BFB4355ED20}"/>
              </a:ext>
              <a:ext uri="{C183D7F6-B498-43B3-948B-1728B52AA6E4}">
                <adec:decorative xmlns:adec="http://schemas.microsoft.com/office/drawing/2017/decorative" val="1"/>
              </a:ext>
            </a:extLst>
          </p:cNvPr>
          <p:cNvCxnSpPr>
            <a:cxnSpLocks/>
          </p:cNvCxnSpPr>
          <p:nvPr userDrawn="1"/>
        </p:nvCxnSpPr>
        <p:spPr>
          <a:xfrm rot="5400000">
            <a:off x="7334351" y="757238"/>
            <a:ext cx="0" cy="4903903"/>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1" name="Rectangle 20">
            <a:extLst>
              <a:ext uri="{FF2B5EF4-FFF2-40B4-BE49-F238E27FC236}">
                <a16:creationId xmlns:a16="http://schemas.microsoft.com/office/drawing/2014/main" id="{FFD01FCA-DF30-466C-9EAE-B0A13CF25D3B}"/>
              </a:ext>
              <a:ext uri="{C183D7F6-B498-43B3-948B-1728B52AA6E4}">
                <adec:decorative xmlns:adec="http://schemas.microsoft.com/office/drawing/2017/decorative" val="1"/>
              </a:ext>
            </a:extLst>
          </p:cNvPr>
          <p:cNvSpPr/>
          <p:nvPr userDrawn="1"/>
        </p:nvSpPr>
        <p:spPr>
          <a:xfrm>
            <a:off x="5831167" y="4486275"/>
            <a:ext cx="622236" cy="622236"/>
          </a:xfrm>
          <a:prstGeom prst="rect">
            <a:avLst/>
          </a:prstGeom>
          <a:noFill/>
          <a:ln w="285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56F9F0CF-5966-47C2-9A41-0CD85E85D264}"/>
              </a:ext>
              <a:ext uri="{C183D7F6-B498-43B3-948B-1728B52AA6E4}">
                <adec:decorative xmlns:adec="http://schemas.microsoft.com/office/drawing/2017/decorative" val="1"/>
              </a:ext>
            </a:extLst>
          </p:cNvPr>
          <p:cNvSpPr/>
          <p:nvPr userDrawn="1"/>
        </p:nvSpPr>
        <p:spPr>
          <a:xfrm>
            <a:off x="4564642" y="4047275"/>
            <a:ext cx="622236" cy="622236"/>
          </a:xfrm>
          <a:prstGeom prst="rect">
            <a:avLst/>
          </a:prstGeom>
          <a:noFill/>
          <a:ln w="28575">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92EFF630-FDAA-46A7-8CEE-21CAB6BC2507}"/>
              </a:ext>
              <a:ext uri="{C183D7F6-B498-43B3-948B-1728B52AA6E4}">
                <adec:decorative xmlns:adec="http://schemas.microsoft.com/office/drawing/2017/decorative" val="1"/>
              </a:ext>
            </a:extLst>
          </p:cNvPr>
          <p:cNvSpPr/>
          <p:nvPr userDrawn="1"/>
        </p:nvSpPr>
        <p:spPr>
          <a:xfrm>
            <a:off x="6229331" y="2163148"/>
            <a:ext cx="622236" cy="622236"/>
          </a:xfrm>
          <a:prstGeom prst="rect">
            <a:avLst/>
          </a:prstGeom>
          <a:noFill/>
          <a:ln w="28575">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2383BA8C-6DBE-4569-B07B-9FB55F80D616}"/>
              </a:ext>
              <a:ext uri="{C183D7F6-B498-43B3-948B-1728B52AA6E4}">
                <adec:decorative xmlns:adec="http://schemas.microsoft.com/office/drawing/2017/decorative" val="1"/>
              </a:ext>
            </a:extLst>
          </p:cNvPr>
          <p:cNvSpPr/>
          <p:nvPr userDrawn="1"/>
        </p:nvSpPr>
        <p:spPr>
          <a:xfrm>
            <a:off x="7859108" y="3573553"/>
            <a:ext cx="622236" cy="622236"/>
          </a:xfrm>
          <a:prstGeom prst="rect">
            <a:avLst/>
          </a:prstGeom>
          <a:noFill/>
          <a:ln w="285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1108DE16-ABA8-4BC8-93C4-F8A521C8A509}"/>
              </a:ext>
              <a:ext uri="{C183D7F6-B498-43B3-948B-1728B52AA6E4}">
                <adec:decorative xmlns:adec="http://schemas.microsoft.com/office/drawing/2017/decorative" val="1"/>
              </a:ext>
            </a:extLst>
          </p:cNvPr>
          <p:cNvSpPr/>
          <p:nvPr userDrawn="1"/>
        </p:nvSpPr>
        <p:spPr>
          <a:xfrm>
            <a:off x="9795826" y="4201049"/>
            <a:ext cx="622236" cy="622236"/>
          </a:xfrm>
          <a:prstGeom prst="rect">
            <a:avLst/>
          </a:prstGeom>
          <a:noFill/>
          <a:ln w="28575">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E93C062E-DD5E-49BC-A10D-F70C1931F00A}"/>
              </a:ext>
              <a:ext uri="{C183D7F6-B498-43B3-948B-1728B52AA6E4}">
                <adec:decorative xmlns:adec="http://schemas.microsoft.com/office/drawing/2017/decorative" val="1"/>
              </a:ext>
            </a:extLst>
          </p:cNvPr>
          <p:cNvSpPr/>
          <p:nvPr userDrawn="1"/>
        </p:nvSpPr>
        <p:spPr>
          <a:xfrm>
            <a:off x="7962756" y="1603981"/>
            <a:ext cx="2057805" cy="767123"/>
          </a:xfrm>
          <a:prstGeom prst="rect">
            <a:avLst/>
          </a:prstGeom>
          <a:noFill/>
          <a:ln w="285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1799781-E0A0-4C4E-A069-37290BED8FE5}"/>
              </a:ext>
            </a:extLst>
          </p:cNvPr>
          <p:cNvSpPr>
            <a:spLocks noGrp="1"/>
          </p:cNvSpPr>
          <p:nvPr>
            <p:ph type="title" hasCustomPrompt="1"/>
          </p:nvPr>
        </p:nvSpPr>
        <p:spPr>
          <a:xfrm>
            <a:off x="740427" y="571145"/>
            <a:ext cx="5355570" cy="438144"/>
          </a:xfrm>
          <a:prstGeom prst="rect">
            <a:avLst/>
          </a:prstGeom>
        </p:spPr>
        <p:txBody>
          <a:bodyPr/>
          <a:lstStyle>
            <a:lvl1pPr>
              <a:defRPr sz="2400" cap="all" spc="100" baseline="0">
                <a:solidFill>
                  <a:schemeClr val="accent2"/>
                </a:solidFill>
              </a:defRPr>
            </a:lvl1pPr>
          </a:lstStyle>
          <a:p>
            <a:r>
              <a:rPr lang="en-US" dirty="0"/>
              <a:t>Click to add title</a:t>
            </a:r>
          </a:p>
        </p:txBody>
      </p:sp>
      <p:sp>
        <p:nvSpPr>
          <p:cNvPr id="38" name="Text Placeholder 10">
            <a:extLst>
              <a:ext uri="{FF2B5EF4-FFF2-40B4-BE49-F238E27FC236}">
                <a16:creationId xmlns:a16="http://schemas.microsoft.com/office/drawing/2014/main" id="{5D896357-F0C4-4728-BE54-A809E6E3100F}"/>
              </a:ext>
            </a:extLst>
          </p:cNvPr>
          <p:cNvSpPr>
            <a:spLocks noGrp="1"/>
          </p:cNvSpPr>
          <p:nvPr>
            <p:ph type="body" sz="quarter" idx="16" hasCustomPrompt="1"/>
          </p:nvPr>
        </p:nvSpPr>
        <p:spPr>
          <a:xfrm>
            <a:off x="6463262" y="311795"/>
            <a:ext cx="1706966" cy="426393"/>
          </a:xfrm>
          <a:prstGeom prst="rect">
            <a:avLst/>
          </a:prstGeom>
        </p:spPr>
        <p:txBody>
          <a:bodyPr anchor="b"/>
          <a:lstStyle>
            <a:lvl1pPr marL="0" indent="0" algn="ctr">
              <a:buNone/>
              <a:defRPr sz="1400" cap="all" spc="100" baseline="0">
                <a:solidFill>
                  <a:schemeClr val="bg1">
                    <a:lumMod val="50000"/>
                  </a:schemeClr>
                </a:solidFill>
                <a:latin typeface="+mj-lt"/>
              </a:defRPr>
            </a:lvl1pPr>
          </a:lstStyle>
          <a:p>
            <a:pPr lvl="0"/>
            <a:r>
              <a:rPr lang="en-US" dirty="0"/>
              <a:t>Click to add name</a:t>
            </a:r>
          </a:p>
        </p:txBody>
      </p:sp>
      <p:sp>
        <p:nvSpPr>
          <p:cNvPr id="42" name="Text Placeholder 10">
            <a:extLst>
              <a:ext uri="{FF2B5EF4-FFF2-40B4-BE49-F238E27FC236}">
                <a16:creationId xmlns:a16="http://schemas.microsoft.com/office/drawing/2014/main" id="{CB13D4EF-593A-4D3C-9712-515EE5A358AC}"/>
              </a:ext>
            </a:extLst>
          </p:cNvPr>
          <p:cNvSpPr>
            <a:spLocks noGrp="1"/>
          </p:cNvSpPr>
          <p:nvPr>
            <p:ph type="body" sz="quarter" idx="20" hasCustomPrompt="1"/>
          </p:nvPr>
        </p:nvSpPr>
        <p:spPr>
          <a:xfrm>
            <a:off x="8026762" y="1774346"/>
            <a:ext cx="1929792" cy="426393"/>
          </a:xfrm>
          <a:prstGeom prst="rect">
            <a:avLst/>
          </a:prstGeom>
        </p:spPr>
        <p:txBody>
          <a:bodyPr anchor="ctr"/>
          <a:lstStyle>
            <a:lvl1pPr marL="0" indent="0" algn="ctr">
              <a:lnSpc>
                <a:spcPct val="80000"/>
              </a:lnSpc>
              <a:spcBef>
                <a:spcPts val="0"/>
              </a:spcBef>
              <a:buNone/>
              <a:defRPr sz="2000" cap="all" spc="100" baseline="0">
                <a:solidFill>
                  <a:schemeClr val="accent6">
                    <a:lumMod val="50000"/>
                  </a:schemeClr>
                </a:solidFill>
                <a:latin typeface="+mj-lt"/>
              </a:defRPr>
            </a:lvl1pPr>
          </a:lstStyle>
          <a:p>
            <a:pPr lvl="0"/>
            <a:r>
              <a:rPr lang="en-US" dirty="0"/>
              <a:t>Click to add name</a:t>
            </a:r>
          </a:p>
        </p:txBody>
      </p:sp>
      <p:sp>
        <p:nvSpPr>
          <p:cNvPr id="47" name="Text Placeholder 10">
            <a:extLst>
              <a:ext uri="{FF2B5EF4-FFF2-40B4-BE49-F238E27FC236}">
                <a16:creationId xmlns:a16="http://schemas.microsoft.com/office/drawing/2014/main" id="{449D2BE7-8177-406D-94BB-001D561B5A89}"/>
              </a:ext>
            </a:extLst>
          </p:cNvPr>
          <p:cNvSpPr>
            <a:spLocks noGrp="1"/>
          </p:cNvSpPr>
          <p:nvPr>
            <p:ph type="body" sz="quarter" idx="25" hasCustomPrompt="1"/>
          </p:nvPr>
        </p:nvSpPr>
        <p:spPr>
          <a:xfrm>
            <a:off x="6083673" y="2261070"/>
            <a:ext cx="913553" cy="426393"/>
          </a:xfrm>
          <a:prstGeom prst="rect">
            <a:avLst/>
          </a:prstGeom>
        </p:spPr>
        <p:txBody>
          <a:bodyPr anchor="ctr"/>
          <a:lstStyle>
            <a:lvl1pPr marL="0" indent="0" algn="ctr">
              <a:buNone/>
              <a:defRPr sz="1600" cap="all" spc="100" baseline="0">
                <a:solidFill>
                  <a:schemeClr val="accent4">
                    <a:lumMod val="50000"/>
                  </a:schemeClr>
                </a:solidFill>
                <a:latin typeface="+mj-lt"/>
              </a:defRPr>
            </a:lvl1pPr>
          </a:lstStyle>
          <a:p>
            <a:pPr lvl="0"/>
            <a:r>
              <a:rPr lang="en-US" dirty="0"/>
              <a:t>name</a:t>
            </a:r>
          </a:p>
        </p:txBody>
      </p:sp>
      <p:sp>
        <p:nvSpPr>
          <p:cNvPr id="40" name="Text Placeholder 10">
            <a:extLst>
              <a:ext uri="{FF2B5EF4-FFF2-40B4-BE49-F238E27FC236}">
                <a16:creationId xmlns:a16="http://schemas.microsoft.com/office/drawing/2014/main" id="{FD164278-C8C4-4514-8B3E-9505CB674743}"/>
              </a:ext>
            </a:extLst>
          </p:cNvPr>
          <p:cNvSpPr>
            <a:spLocks noGrp="1"/>
          </p:cNvSpPr>
          <p:nvPr>
            <p:ph type="body" sz="quarter" idx="18" hasCustomPrompt="1"/>
          </p:nvPr>
        </p:nvSpPr>
        <p:spPr>
          <a:xfrm>
            <a:off x="3149242" y="3061800"/>
            <a:ext cx="1706966" cy="426393"/>
          </a:xfrm>
          <a:prstGeom prst="rect">
            <a:avLst/>
          </a:prstGeom>
        </p:spPr>
        <p:txBody>
          <a:bodyPr anchor="t"/>
          <a:lstStyle>
            <a:lvl1pPr marL="0" indent="0" algn="r">
              <a:buNone/>
              <a:defRPr sz="1400" cap="all" spc="100" baseline="0">
                <a:solidFill>
                  <a:schemeClr val="bg1">
                    <a:lumMod val="50000"/>
                  </a:schemeClr>
                </a:solidFill>
                <a:latin typeface="+mj-lt"/>
              </a:defRPr>
            </a:lvl1pPr>
          </a:lstStyle>
          <a:p>
            <a:pPr lvl="0"/>
            <a:r>
              <a:rPr lang="en-US" dirty="0"/>
              <a:t>Click to add name</a:t>
            </a:r>
          </a:p>
        </p:txBody>
      </p:sp>
      <p:sp>
        <p:nvSpPr>
          <p:cNvPr id="41" name="Text Placeholder 10">
            <a:extLst>
              <a:ext uri="{FF2B5EF4-FFF2-40B4-BE49-F238E27FC236}">
                <a16:creationId xmlns:a16="http://schemas.microsoft.com/office/drawing/2014/main" id="{45FF02C4-FA25-4AE4-B4EF-D106CDD0FEB4}"/>
              </a:ext>
            </a:extLst>
          </p:cNvPr>
          <p:cNvSpPr>
            <a:spLocks noGrp="1"/>
          </p:cNvSpPr>
          <p:nvPr>
            <p:ph type="body" sz="quarter" idx="19" hasCustomPrompt="1"/>
          </p:nvPr>
        </p:nvSpPr>
        <p:spPr>
          <a:xfrm>
            <a:off x="9795826" y="3061800"/>
            <a:ext cx="1706966" cy="426393"/>
          </a:xfrm>
          <a:prstGeom prst="rect">
            <a:avLst/>
          </a:prstGeom>
        </p:spPr>
        <p:txBody>
          <a:bodyPr anchor="t"/>
          <a:lstStyle>
            <a:lvl1pPr marL="0" indent="0" algn="l">
              <a:buNone/>
              <a:defRPr sz="1400" cap="all" spc="100" baseline="0">
                <a:solidFill>
                  <a:schemeClr val="bg1">
                    <a:lumMod val="50000"/>
                  </a:schemeClr>
                </a:solidFill>
                <a:latin typeface="+mj-lt"/>
              </a:defRPr>
            </a:lvl1pPr>
          </a:lstStyle>
          <a:p>
            <a:pPr lvl="0"/>
            <a:r>
              <a:rPr lang="en-US" dirty="0"/>
              <a:t>Click to add name</a:t>
            </a:r>
          </a:p>
        </p:txBody>
      </p:sp>
      <p:sp>
        <p:nvSpPr>
          <p:cNvPr id="45" name="Text Placeholder 10">
            <a:extLst>
              <a:ext uri="{FF2B5EF4-FFF2-40B4-BE49-F238E27FC236}">
                <a16:creationId xmlns:a16="http://schemas.microsoft.com/office/drawing/2014/main" id="{2EA0BE42-73C1-43D0-9520-94265CBEE415}"/>
              </a:ext>
            </a:extLst>
          </p:cNvPr>
          <p:cNvSpPr>
            <a:spLocks noGrp="1"/>
          </p:cNvSpPr>
          <p:nvPr>
            <p:ph type="body" sz="quarter" idx="23" hasCustomPrompt="1"/>
          </p:nvPr>
        </p:nvSpPr>
        <p:spPr>
          <a:xfrm>
            <a:off x="7713450" y="3671475"/>
            <a:ext cx="913553" cy="426393"/>
          </a:xfrm>
          <a:prstGeom prst="rect">
            <a:avLst/>
          </a:prstGeom>
        </p:spPr>
        <p:txBody>
          <a:bodyPr anchor="ctr"/>
          <a:lstStyle>
            <a:lvl1pPr marL="0" indent="0" algn="ctr">
              <a:buNone/>
              <a:defRPr sz="1600" cap="all" spc="100" baseline="0">
                <a:solidFill>
                  <a:schemeClr val="bg2">
                    <a:lumMod val="50000"/>
                  </a:schemeClr>
                </a:solidFill>
                <a:latin typeface="+mj-lt"/>
              </a:defRPr>
            </a:lvl1pPr>
          </a:lstStyle>
          <a:p>
            <a:pPr lvl="0"/>
            <a:r>
              <a:rPr lang="en-US" dirty="0"/>
              <a:t>name</a:t>
            </a:r>
          </a:p>
        </p:txBody>
      </p:sp>
      <p:sp>
        <p:nvSpPr>
          <p:cNvPr id="43" name="Text Placeholder 10">
            <a:extLst>
              <a:ext uri="{FF2B5EF4-FFF2-40B4-BE49-F238E27FC236}">
                <a16:creationId xmlns:a16="http://schemas.microsoft.com/office/drawing/2014/main" id="{4E23821A-CE37-4CA8-82BC-5731CBD7BC63}"/>
              </a:ext>
            </a:extLst>
          </p:cNvPr>
          <p:cNvSpPr>
            <a:spLocks noGrp="1"/>
          </p:cNvSpPr>
          <p:nvPr>
            <p:ph type="body" sz="quarter" idx="21" hasCustomPrompt="1"/>
          </p:nvPr>
        </p:nvSpPr>
        <p:spPr>
          <a:xfrm>
            <a:off x="4418984" y="4145197"/>
            <a:ext cx="913553" cy="426393"/>
          </a:xfrm>
          <a:prstGeom prst="rect">
            <a:avLst/>
          </a:prstGeom>
        </p:spPr>
        <p:txBody>
          <a:bodyPr anchor="ctr"/>
          <a:lstStyle>
            <a:lvl1pPr marL="0" indent="0" algn="ctr">
              <a:buNone/>
              <a:defRPr sz="1600" cap="all" spc="100" baseline="0">
                <a:solidFill>
                  <a:schemeClr val="accent1">
                    <a:lumMod val="75000"/>
                  </a:schemeClr>
                </a:solidFill>
                <a:latin typeface="+mj-lt"/>
              </a:defRPr>
            </a:lvl1pPr>
          </a:lstStyle>
          <a:p>
            <a:pPr lvl="0"/>
            <a:r>
              <a:rPr lang="en-US" dirty="0"/>
              <a:t>name</a:t>
            </a:r>
          </a:p>
        </p:txBody>
      </p:sp>
      <p:sp>
        <p:nvSpPr>
          <p:cNvPr id="44" name="Text Placeholder 10">
            <a:extLst>
              <a:ext uri="{FF2B5EF4-FFF2-40B4-BE49-F238E27FC236}">
                <a16:creationId xmlns:a16="http://schemas.microsoft.com/office/drawing/2014/main" id="{83ED92E9-F268-4C1E-9440-F605C9EBD510}"/>
              </a:ext>
            </a:extLst>
          </p:cNvPr>
          <p:cNvSpPr>
            <a:spLocks noGrp="1"/>
          </p:cNvSpPr>
          <p:nvPr>
            <p:ph type="body" sz="quarter" idx="22" hasCustomPrompt="1"/>
          </p:nvPr>
        </p:nvSpPr>
        <p:spPr>
          <a:xfrm>
            <a:off x="5685509" y="4584197"/>
            <a:ext cx="913553" cy="426393"/>
          </a:xfrm>
          <a:prstGeom prst="rect">
            <a:avLst/>
          </a:prstGeom>
        </p:spPr>
        <p:txBody>
          <a:bodyPr anchor="ctr"/>
          <a:lstStyle>
            <a:lvl1pPr marL="0" indent="0" algn="ctr">
              <a:buNone/>
              <a:defRPr sz="1600" cap="all" spc="100" baseline="0">
                <a:solidFill>
                  <a:schemeClr val="accent1">
                    <a:lumMod val="50000"/>
                  </a:schemeClr>
                </a:solidFill>
                <a:latin typeface="+mj-lt"/>
              </a:defRPr>
            </a:lvl1pPr>
          </a:lstStyle>
          <a:p>
            <a:pPr lvl="0"/>
            <a:r>
              <a:rPr lang="en-US" dirty="0"/>
              <a:t>name</a:t>
            </a:r>
          </a:p>
        </p:txBody>
      </p:sp>
      <p:sp>
        <p:nvSpPr>
          <p:cNvPr id="46" name="Text Placeholder 10">
            <a:extLst>
              <a:ext uri="{FF2B5EF4-FFF2-40B4-BE49-F238E27FC236}">
                <a16:creationId xmlns:a16="http://schemas.microsoft.com/office/drawing/2014/main" id="{B29F508B-CAFE-4871-8267-E5406A4D6C46}"/>
              </a:ext>
            </a:extLst>
          </p:cNvPr>
          <p:cNvSpPr>
            <a:spLocks noGrp="1"/>
          </p:cNvSpPr>
          <p:nvPr>
            <p:ph type="body" sz="quarter" idx="24" hasCustomPrompt="1"/>
          </p:nvPr>
        </p:nvSpPr>
        <p:spPr>
          <a:xfrm>
            <a:off x="9650168" y="4298971"/>
            <a:ext cx="913553" cy="426393"/>
          </a:xfrm>
          <a:prstGeom prst="rect">
            <a:avLst/>
          </a:prstGeom>
        </p:spPr>
        <p:txBody>
          <a:bodyPr anchor="ctr"/>
          <a:lstStyle>
            <a:lvl1pPr marL="0" indent="0" algn="ctr">
              <a:buNone/>
              <a:defRPr sz="1600" cap="all" spc="100" baseline="0">
                <a:solidFill>
                  <a:schemeClr val="bg2">
                    <a:lumMod val="75000"/>
                  </a:schemeClr>
                </a:solidFill>
                <a:latin typeface="+mj-lt"/>
              </a:defRPr>
            </a:lvl1pPr>
          </a:lstStyle>
          <a:p>
            <a:pPr lvl="0"/>
            <a:r>
              <a:rPr lang="en-US" dirty="0"/>
              <a:t>name</a:t>
            </a:r>
          </a:p>
        </p:txBody>
      </p:sp>
      <p:sp>
        <p:nvSpPr>
          <p:cNvPr id="39" name="Text Placeholder 10">
            <a:extLst>
              <a:ext uri="{FF2B5EF4-FFF2-40B4-BE49-F238E27FC236}">
                <a16:creationId xmlns:a16="http://schemas.microsoft.com/office/drawing/2014/main" id="{C40D7D1C-3379-42CE-B3D7-A585CDECBD11}"/>
              </a:ext>
            </a:extLst>
          </p:cNvPr>
          <p:cNvSpPr>
            <a:spLocks noGrp="1"/>
          </p:cNvSpPr>
          <p:nvPr>
            <p:ph type="body" sz="quarter" idx="17" hasCustomPrompt="1"/>
          </p:nvPr>
        </p:nvSpPr>
        <p:spPr>
          <a:xfrm>
            <a:off x="6463261" y="5683895"/>
            <a:ext cx="1706966" cy="426393"/>
          </a:xfrm>
          <a:prstGeom prst="rect">
            <a:avLst/>
          </a:prstGeom>
        </p:spPr>
        <p:txBody>
          <a:bodyPr anchor="t"/>
          <a:lstStyle>
            <a:lvl1pPr marL="0" indent="0" algn="ctr">
              <a:buNone/>
              <a:defRPr sz="1400" cap="all" spc="100" baseline="0">
                <a:solidFill>
                  <a:schemeClr val="bg1">
                    <a:lumMod val="50000"/>
                  </a:schemeClr>
                </a:solidFill>
                <a:latin typeface="+mj-lt"/>
              </a:defRPr>
            </a:lvl1pPr>
          </a:lstStyle>
          <a:p>
            <a:pPr lvl="0"/>
            <a:r>
              <a:rPr lang="en-US" dirty="0"/>
              <a:t>Click to add name</a:t>
            </a:r>
          </a:p>
        </p:txBody>
      </p:sp>
      <p:sp>
        <p:nvSpPr>
          <p:cNvPr id="3" name="Date Placeholder 2">
            <a:extLst>
              <a:ext uri="{FF2B5EF4-FFF2-40B4-BE49-F238E27FC236}">
                <a16:creationId xmlns:a16="http://schemas.microsoft.com/office/drawing/2014/main" id="{35129BD8-DBDF-484C-89DD-80EDD7B827E7}"/>
              </a:ext>
            </a:extLst>
          </p:cNvPr>
          <p:cNvSpPr>
            <a:spLocks noGrp="1"/>
          </p:cNvSpPr>
          <p:nvPr>
            <p:ph type="dt" sz="half" idx="10"/>
          </p:nvPr>
        </p:nvSpPr>
        <p:spPr>
          <a:xfrm>
            <a:off x="838200" y="6356350"/>
            <a:ext cx="2743200" cy="365125"/>
          </a:xfrm>
          <a:prstGeom prst="rect">
            <a:avLst/>
          </a:prstGeom>
        </p:spPr>
        <p:txBody>
          <a:bodyPr/>
          <a:lstStyle>
            <a:lvl1pPr>
              <a:defRPr>
                <a:solidFill>
                  <a:schemeClr val="bg1"/>
                </a:solidFill>
              </a:defRPr>
            </a:lvl1pPr>
          </a:lstStyle>
          <a:p>
            <a:r>
              <a:rPr lang="en-US" dirty="0"/>
              <a:t>20XX</a:t>
            </a:r>
          </a:p>
        </p:txBody>
      </p:sp>
      <p:sp>
        <p:nvSpPr>
          <p:cNvPr id="4" name="Footer Placeholder 3">
            <a:extLst>
              <a:ext uri="{FF2B5EF4-FFF2-40B4-BE49-F238E27FC236}">
                <a16:creationId xmlns:a16="http://schemas.microsoft.com/office/drawing/2014/main" id="{8CF621E8-9FBF-4DC8-AA1D-234C0A47D713}"/>
              </a:ext>
            </a:extLst>
          </p:cNvPr>
          <p:cNvSpPr>
            <a:spLocks noGrp="1"/>
          </p:cNvSpPr>
          <p:nvPr>
            <p:ph type="ftr" sz="quarter" idx="11"/>
          </p:nvPr>
        </p:nvSpPr>
        <p:spPr>
          <a:xfrm>
            <a:off x="4038600" y="6356350"/>
            <a:ext cx="4114800" cy="365125"/>
          </a:xfrm>
          <a:prstGeom prst="rect">
            <a:avLst/>
          </a:prstGeom>
        </p:spPr>
        <p:txBody>
          <a:bodyPr/>
          <a:lstStyle>
            <a:lvl1pPr>
              <a:defRPr>
                <a:solidFill>
                  <a:schemeClr val="bg1"/>
                </a:solidFill>
              </a:defRPr>
            </a:lvl1pPr>
          </a:lstStyle>
          <a:p>
            <a:r>
              <a:rPr lang="en-US" dirty="0"/>
              <a:t>Pitch deck</a:t>
            </a:r>
          </a:p>
        </p:txBody>
      </p:sp>
      <p:sp>
        <p:nvSpPr>
          <p:cNvPr id="5" name="Slide Number Placeholder 4">
            <a:extLst>
              <a:ext uri="{FF2B5EF4-FFF2-40B4-BE49-F238E27FC236}">
                <a16:creationId xmlns:a16="http://schemas.microsoft.com/office/drawing/2014/main" id="{1C1D5819-A04D-4AB0-A144-E7BBA3400317}"/>
              </a:ext>
            </a:extLst>
          </p:cNvPr>
          <p:cNvSpPr>
            <a:spLocks noGrp="1"/>
          </p:cNvSpPr>
          <p:nvPr>
            <p:ph type="sldNum" sz="quarter" idx="12"/>
          </p:nvPr>
        </p:nvSpPr>
        <p:spPr>
          <a:xfrm>
            <a:off x="8610600" y="6356350"/>
            <a:ext cx="2743200" cy="365125"/>
          </a:xfrm>
          <a:prstGeom prst="rect">
            <a:avLst/>
          </a:prstGeom>
        </p:spPr>
        <p:txBody>
          <a:bodyPr/>
          <a:lstStyle>
            <a:lvl1pPr>
              <a:defRPr>
                <a:solidFill>
                  <a:schemeClr val="bg1"/>
                </a:solidFill>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31608472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Growth Strateg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8B3D21-9143-4E6D-87CD-82F00F7DC6FA}"/>
              </a:ext>
            </a:extLst>
          </p:cNvPr>
          <p:cNvSpPr>
            <a:spLocks noGrp="1"/>
          </p:cNvSpPr>
          <p:nvPr>
            <p:ph type="title" hasCustomPrompt="1"/>
          </p:nvPr>
        </p:nvSpPr>
        <p:spPr>
          <a:xfrm>
            <a:off x="827314" y="627486"/>
            <a:ext cx="5268686" cy="568896"/>
          </a:xfrm>
          <a:prstGeom prst="rect">
            <a:avLst/>
          </a:prstGeom>
        </p:spPr>
        <p:txBody>
          <a:bodyPr anchor="ctr"/>
          <a:lstStyle>
            <a:lvl1pPr>
              <a:defRPr sz="2400" cap="all" spc="100" baseline="0">
                <a:solidFill>
                  <a:schemeClr val="accent2"/>
                </a:solidFill>
              </a:defRPr>
            </a:lvl1pPr>
          </a:lstStyle>
          <a:p>
            <a:r>
              <a:rPr lang="en-US" dirty="0"/>
              <a:t>Click to add title</a:t>
            </a:r>
          </a:p>
        </p:txBody>
      </p:sp>
      <p:sp>
        <p:nvSpPr>
          <p:cNvPr id="11" name="Text Placeholder 10">
            <a:extLst>
              <a:ext uri="{FF2B5EF4-FFF2-40B4-BE49-F238E27FC236}">
                <a16:creationId xmlns:a16="http://schemas.microsoft.com/office/drawing/2014/main" id="{235C24E7-D67D-40AA-B6B1-AE47659E18EC}"/>
              </a:ext>
            </a:extLst>
          </p:cNvPr>
          <p:cNvSpPr>
            <a:spLocks noGrp="1"/>
          </p:cNvSpPr>
          <p:nvPr>
            <p:ph type="body" sz="quarter" idx="33" hasCustomPrompt="1"/>
          </p:nvPr>
        </p:nvSpPr>
        <p:spPr>
          <a:xfrm>
            <a:off x="820438" y="1011439"/>
            <a:ext cx="4989233" cy="568896"/>
          </a:xfrm>
          <a:prstGeom prst="rect">
            <a:avLst/>
          </a:prstGeom>
        </p:spPr>
        <p:txBody>
          <a:bodyPr anchor="ctr"/>
          <a:lstStyle>
            <a:lvl1pPr marL="0" indent="0" algn="l">
              <a:buNone/>
              <a:defRPr sz="2000" cap="none" spc="100" baseline="0">
                <a:solidFill>
                  <a:schemeClr val="accent2"/>
                </a:solidFill>
                <a:latin typeface="+mn-lt"/>
              </a:defRPr>
            </a:lvl1pPr>
          </a:lstStyle>
          <a:p>
            <a:pPr lvl="0"/>
            <a:r>
              <a:rPr lang="en-US" dirty="0"/>
              <a:t>Click to add title</a:t>
            </a:r>
          </a:p>
        </p:txBody>
      </p:sp>
      <p:sp>
        <p:nvSpPr>
          <p:cNvPr id="19" name="Text Placeholder 14">
            <a:extLst>
              <a:ext uri="{FF2B5EF4-FFF2-40B4-BE49-F238E27FC236}">
                <a16:creationId xmlns:a16="http://schemas.microsoft.com/office/drawing/2014/main" id="{A756E9B8-BA57-4251-A0E6-DDADC29D95B9}"/>
              </a:ext>
            </a:extLst>
          </p:cNvPr>
          <p:cNvSpPr>
            <a:spLocks noGrp="1"/>
          </p:cNvSpPr>
          <p:nvPr>
            <p:ph type="body" sz="quarter" idx="26" hasCustomPrompt="1"/>
          </p:nvPr>
        </p:nvSpPr>
        <p:spPr>
          <a:xfrm>
            <a:off x="920666" y="2044485"/>
            <a:ext cx="1584471" cy="1121230"/>
          </a:xfrm>
          <a:prstGeom prst="rect">
            <a:avLst/>
          </a:prstGeom>
          <a:ln w="28575">
            <a:solidFill>
              <a:schemeClr val="accent5">
                <a:lumMod val="50000"/>
              </a:schemeClr>
            </a:solidFill>
          </a:ln>
        </p:spPr>
        <p:txBody>
          <a:bodyPr lIns="182880" rIns="182880" anchor="ctr"/>
          <a:lstStyle>
            <a:lvl1pPr marL="0" indent="0" algn="ctr">
              <a:lnSpc>
                <a:spcPct val="100000"/>
              </a:lnSpc>
              <a:buNone/>
              <a:defRPr sz="2000" cap="all" spc="200" baseline="0">
                <a:solidFill>
                  <a:schemeClr val="accent5">
                    <a:lumMod val="50000"/>
                  </a:schemeClr>
                </a:solidFill>
                <a:latin typeface="+mj-lt"/>
              </a:defRPr>
            </a:lvl1pPr>
          </a:lstStyle>
          <a:p>
            <a:pPr lvl="0"/>
            <a:r>
              <a:rPr lang="en-US" dirty="0"/>
              <a:t>Click to add name</a:t>
            </a:r>
          </a:p>
        </p:txBody>
      </p:sp>
      <p:sp>
        <p:nvSpPr>
          <p:cNvPr id="20" name="Text Placeholder 14">
            <a:extLst>
              <a:ext uri="{FF2B5EF4-FFF2-40B4-BE49-F238E27FC236}">
                <a16:creationId xmlns:a16="http://schemas.microsoft.com/office/drawing/2014/main" id="{C0B962B5-0EC7-48EC-A687-C206A69C56D6}"/>
              </a:ext>
            </a:extLst>
          </p:cNvPr>
          <p:cNvSpPr>
            <a:spLocks noGrp="1"/>
          </p:cNvSpPr>
          <p:nvPr>
            <p:ph type="body" sz="quarter" idx="13" hasCustomPrompt="1"/>
          </p:nvPr>
        </p:nvSpPr>
        <p:spPr>
          <a:xfrm>
            <a:off x="2727695" y="2044485"/>
            <a:ext cx="3081975" cy="1121230"/>
          </a:xfrm>
          <a:prstGeom prst="rect">
            <a:avLst/>
          </a:prstGeom>
        </p:spPr>
        <p:txBody>
          <a:bodyPr anchor="ctr"/>
          <a:lstStyle>
            <a:lvl1pPr marL="0" indent="0" algn="l">
              <a:lnSpc>
                <a:spcPct val="100000"/>
              </a:lnSpc>
              <a:spcBef>
                <a:spcPts val="0"/>
              </a:spcBef>
              <a:buNone/>
              <a:defRPr sz="1600" cap="none" spc="0" baseline="0">
                <a:solidFill>
                  <a:schemeClr val="tx1"/>
                </a:solidFill>
                <a:latin typeface="+mn-lt"/>
              </a:defRPr>
            </a:lvl1pPr>
          </a:lstStyle>
          <a:p>
            <a:pPr lvl="0"/>
            <a:r>
              <a:rPr lang="en-US" dirty="0"/>
              <a:t>Click to add text</a:t>
            </a:r>
          </a:p>
        </p:txBody>
      </p:sp>
      <p:sp>
        <p:nvSpPr>
          <p:cNvPr id="22" name="Text Placeholder 14">
            <a:extLst>
              <a:ext uri="{FF2B5EF4-FFF2-40B4-BE49-F238E27FC236}">
                <a16:creationId xmlns:a16="http://schemas.microsoft.com/office/drawing/2014/main" id="{1314A100-8075-4D1D-995C-34F5838D58F2}"/>
              </a:ext>
            </a:extLst>
          </p:cNvPr>
          <p:cNvSpPr>
            <a:spLocks noGrp="1"/>
          </p:cNvSpPr>
          <p:nvPr>
            <p:ph type="body" sz="quarter" idx="34" hasCustomPrompt="1"/>
          </p:nvPr>
        </p:nvSpPr>
        <p:spPr>
          <a:xfrm>
            <a:off x="920666" y="3428263"/>
            <a:ext cx="1584471" cy="1121230"/>
          </a:xfrm>
          <a:prstGeom prst="rect">
            <a:avLst/>
          </a:prstGeom>
          <a:ln w="28575">
            <a:solidFill>
              <a:schemeClr val="accent5">
                <a:lumMod val="50000"/>
              </a:schemeClr>
            </a:solidFill>
          </a:ln>
        </p:spPr>
        <p:txBody>
          <a:bodyPr lIns="182880" rIns="182880" anchor="ctr"/>
          <a:lstStyle>
            <a:lvl1pPr marL="0" indent="0" algn="ctr">
              <a:lnSpc>
                <a:spcPct val="100000"/>
              </a:lnSpc>
              <a:buNone/>
              <a:defRPr sz="2000" cap="all" spc="200" baseline="0">
                <a:solidFill>
                  <a:schemeClr val="accent5">
                    <a:lumMod val="50000"/>
                  </a:schemeClr>
                </a:solidFill>
                <a:latin typeface="+mj-lt"/>
              </a:defRPr>
            </a:lvl1pPr>
          </a:lstStyle>
          <a:p>
            <a:pPr lvl="0"/>
            <a:r>
              <a:rPr lang="en-US" dirty="0"/>
              <a:t>Click to add name</a:t>
            </a:r>
          </a:p>
        </p:txBody>
      </p:sp>
      <p:sp>
        <p:nvSpPr>
          <p:cNvPr id="23" name="Text Placeholder 14">
            <a:extLst>
              <a:ext uri="{FF2B5EF4-FFF2-40B4-BE49-F238E27FC236}">
                <a16:creationId xmlns:a16="http://schemas.microsoft.com/office/drawing/2014/main" id="{9C946523-4B92-4003-B43C-B01D972454F4}"/>
              </a:ext>
            </a:extLst>
          </p:cNvPr>
          <p:cNvSpPr>
            <a:spLocks noGrp="1"/>
          </p:cNvSpPr>
          <p:nvPr>
            <p:ph type="body" sz="quarter" idx="35" hasCustomPrompt="1"/>
          </p:nvPr>
        </p:nvSpPr>
        <p:spPr>
          <a:xfrm>
            <a:off x="2727695" y="3428263"/>
            <a:ext cx="3081975" cy="1121230"/>
          </a:xfrm>
          <a:prstGeom prst="rect">
            <a:avLst/>
          </a:prstGeom>
        </p:spPr>
        <p:txBody>
          <a:bodyPr anchor="ctr"/>
          <a:lstStyle>
            <a:lvl1pPr marL="0" indent="0" algn="l">
              <a:lnSpc>
                <a:spcPct val="100000"/>
              </a:lnSpc>
              <a:spcBef>
                <a:spcPts val="0"/>
              </a:spcBef>
              <a:buNone/>
              <a:defRPr sz="1600" cap="none" spc="0" baseline="0">
                <a:solidFill>
                  <a:schemeClr val="tx1"/>
                </a:solidFill>
                <a:latin typeface="+mn-lt"/>
              </a:defRPr>
            </a:lvl1pPr>
          </a:lstStyle>
          <a:p>
            <a:pPr lvl="0"/>
            <a:r>
              <a:rPr lang="en-US" dirty="0"/>
              <a:t>Click to add text</a:t>
            </a:r>
          </a:p>
        </p:txBody>
      </p:sp>
      <p:sp>
        <p:nvSpPr>
          <p:cNvPr id="25" name="Text Placeholder 14">
            <a:extLst>
              <a:ext uri="{FF2B5EF4-FFF2-40B4-BE49-F238E27FC236}">
                <a16:creationId xmlns:a16="http://schemas.microsoft.com/office/drawing/2014/main" id="{F9BEEAAD-CC7F-427D-BCFF-1BBA5023ABE6}"/>
              </a:ext>
            </a:extLst>
          </p:cNvPr>
          <p:cNvSpPr>
            <a:spLocks noGrp="1"/>
          </p:cNvSpPr>
          <p:nvPr>
            <p:ph type="body" sz="quarter" idx="36" hasCustomPrompt="1"/>
          </p:nvPr>
        </p:nvSpPr>
        <p:spPr>
          <a:xfrm>
            <a:off x="920666" y="4812041"/>
            <a:ext cx="1584471" cy="1121230"/>
          </a:xfrm>
          <a:prstGeom prst="rect">
            <a:avLst/>
          </a:prstGeom>
          <a:ln w="28575">
            <a:solidFill>
              <a:schemeClr val="accent5">
                <a:lumMod val="50000"/>
              </a:schemeClr>
            </a:solidFill>
          </a:ln>
        </p:spPr>
        <p:txBody>
          <a:bodyPr lIns="182880" rIns="182880" anchor="ctr"/>
          <a:lstStyle>
            <a:lvl1pPr marL="0" indent="0" algn="ctr">
              <a:lnSpc>
                <a:spcPct val="100000"/>
              </a:lnSpc>
              <a:buNone/>
              <a:defRPr sz="2000" cap="all" spc="200" baseline="0">
                <a:solidFill>
                  <a:schemeClr val="accent5">
                    <a:lumMod val="50000"/>
                  </a:schemeClr>
                </a:solidFill>
                <a:latin typeface="+mj-lt"/>
              </a:defRPr>
            </a:lvl1pPr>
          </a:lstStyle>
          <a:p>
            <a:pPr lvl="0"/>
            <a:r>
              <a:rPr lang="en-US" dirty="0"/>
              <a:t>Click to add name</a:t>
            </a:r>
          </a:p>
        </p:txBody>
      </p:sp>
      <p:sp>
        <p:nvSpPr>
          <p:cNvPr id="26" name="Text Placeholder 14">
            <a:extLst>
              <a:ext uri="{FF2B5EF4-FFF2-40B4-BE49-F238E27FC236}">
                <a16:creationId xmlns:a16="http://schemas.microsoft.com/office/drawing/2014/main" id="{B6693A35-4411-4FE2-82FD-5D30D8D62AF3}"/>
              </a:ext>
            </a:extLst>
          </p:cNvPr>
          <p:cNvSpPr>
            <a:spLocks noGrp="1"/>
          </p:cNvSpPr>
          <p:nvPr>
            <p:ph type="body" sz="quarter" idx="37" hasCustomPrompt="1"/>
          </p:nvPr>
        </p:nvSpPr>
        <p:spPr>
          <a:xfrm>
            <a:off x="2727695" y="4812041"/>
            <a:ext cx="3081975" cy="1121230"/>
          </a:xfrm>
          <a:prstGeom prst="rect">
            <a:avLst/>
          </a:prstGeom>
        </p:spPr>
        <p:txBody>
          <a:bodyPr anchor="ctr"/>
          <a:lstStyle>
            <a:lvl1pPr marL="0" indent="0" algn="l">
              <a:lnSpc>
                <a:spcPct val="100000"/>
              </a:lnSpc>
              <a:spcBef>
                <a:spcPts val="0"/>
              </a:spcBef>
              <a:buNone/>
              <a:defRPr sz="1600" cap="none" spc="0" baseline="0">
                <a:solidFill>
                  <a:schemeClr val="tx1"/>
                </a:solidFill>
                <a:latin typeface="+mn-lt"/>
              </a:defRPr>
            </a:lvl1pPr>
          </a:lstStyle>
          <a:p>
            <a:pPr lvl="0"/>
            <a:r>
              <a:rPr lang="en-US" dirty="0"/>
              <a:t>Click to add text</a:t>
            </a:r>
          </a:p>
        </p:txBody>
      </p:sp>
      <p:sp>
        <p:nvSpPr>
          <p:cNvPr id="17" name="Date Placeholder 3">
            <a:extLst>
              <a:ext uri="{FF2B5EF4-FFF2-40B4-BE49-F238E27FC236}">
                <a16:creationId xmlns:a16="http://schemas.microsoft.com/office/drawing/2014/main" id="{B658EBA7-4275-488A-B86F-67B70609FC99}"/>
              </a:ext>
            </a:extLst>
          </p:cNvPr>
          <p:cNvSpPr>
            <a:spLocks noGrp="1"/>
          </p:cNvSpPr>
          <p:nvPr>
            <p:ph type="dt" sz="half" idx="2"/>
          </p:nvPr>
        </p:nvSpPr>
        <p:spPr>
          <a:xfrm>
            <a:off x="838200" y="6356350"/>
            <a:ext cx="1590675" cy="365125"/>
          </a:xfrm>
          <a:prstGeom prst="rect">
            <a:avLst/>
          </a:prstGeom>
        </p:spPr>
        <p:txBody>
          <a:bodyPr vert="horz" lIns="91440" tIns="45720" rIns="91440" bIns="45720" rtlCol="0" anchor="ctr"/>
          <a:lstStyle>
            <a:lvl1pPr algn="l">
              <a:defRPr sz="1200" spc="100" baseline="0">
                <a:solidFill>
                  <a:schemeClr val="bg2">
                    <a:lumMod val="50000"/>
                  </a:schemeClr>
                </a:solidFill>
                <a:effectLst/>
              </a:defRPr>
            </a:lvl1pPr>
          </a:lstStyle>
          <a:p>
            <a:r>
              <a:rPr lang="en-US" dirty="0"/>
              <a:t>20XX</a:t>
            </a:r>
          </a:p>
        </p:txBody>
      </p:sp>
      <p:sp>
        <p:nvSpPr>
          <p:cNvPr id="27" name="Footer Placeholder 4">
            <a:extLst>
              <a:ext uri="{FF2B5EF4-FFF2-40B4-BE49-F238E27FC236}">
                <a16:creationId xmlns:a16="http://schemas.microsoft.com/office/drawing/2014/main" id="{A59824DA-522A-4135-800A-60F504928B2D}"/>
              </a:ext>
            </a:extLst>
          </p:cNvPr>
          <p:cNvSpPr>
            <a:spLocks noGrp="1"/>
          </p:cNvSpPr>
          <p:nvPr>
            <p:ph type="ftr" sz="quarter" idx="3"/>
          </p:nvPr>
        </p:nvSpPr>
        <p:spPr>
          <a:xfrm>
            <a:off x="6473608" y="6356350"/>
            <a:ext cx="2743200" cy="365125"/>
          </a:xfrm>
          <a:prstGeom prst="rect">
            <a:avLst/>
          </a:prstGeom>
        </p:spPr>
        <p:txBody>
          <a:bodyPr vert="horz" lIns="91440" tIns="45720" rIns="91440" bIns="45720" rtlCol="0" anchor="ctr"/>
          <a:lstStyle>
            <a:lvl1pPr algn="ctr">
              <a:defRPr sz="1200" b="1" i="0" cap="all" spc="100" baseline="0">
                <a:solidFill>
                  <a:schemeClr val="bg1"/>
                </a:solidFill>
                <a:effectLst>
                  <a:outerShdw blurRad="38100" dist="38100" dir="2700000" algn="tl">
                    <a:srgbClr val="000000">
                      <a:alpha val="43137"/>
                    </a:srgbClr>
                  </a:outerShdw>
                </a:effectLst>
                <a:latin typeface="+mj-lt"/>
              </a:defRPr>
            </a:lvl1pPr>
          </a:lstStyle>
          <a:p>
            <a:r>
              <a:rPr lang="en-US" dirty="0"/>
              <a:t>Pitch deck</a:t>
            </a:r>
          </a:p>
        </p:txBody>
      </p:sp>
      <p:sp>
        <p:nvSpPr>
          <p:cNvPr id="7" name="Picture Placeholder 8">
            <a:extLst>
              <a:ext uri="{FF2B5EF4-FFF2-40B4-BE49-F238E27FC236}">
                <a16:creationId xmlns:a16="http://schemas.microsoft.com/office/drawing/2014/main" id="{93D3F372-68E2-486A-A105-748C2BB245A0}"/>
              </a:ext>
            </a:extLst>
          </p:cNvPr>
          <p:cNvSpPr>
            <a:spLocks noGrp="1"/>
          </p:cNvSpPr>
          <p:nvPr>
            <p:ph type="pic" sz="quarter" idx="14" hasCustomPrompt="1"/>
          </p:nvPr>
        </p:nvSpPr>
        <p:spPr>
          <a:xfrm>
            <a:off x="6683831" y="0"/>
            <a:ext cx="5508168" cy="6858000"/>
          </a:xfrm>
          <a:prstGeom prst="rect">
            <a:avLst/>
          </a:prstGeom>
        </p:spPr>
        <p:txBody>
          <a:bodyPr/>
          <a:lstStyle>
            <a:lvl1pPr marL="0" indent="0" algn="ctr">
              <a:buNone/>
              <a:defRPr/>
            </a:lvl1pPr>
          </a:lstStyle>
          <a:p>
            <a:r>
              <a:rPr lang="en-US" dirty="0"/>
              <a:t>Click to add photo</a:t>
            </a:r>
          </a:p>
        </p:txBody>
      </p:sp>
      <p:sp>
        <p:nvSpPr>
          <p:cNvPr id="28" name="Slide Number Placeholder 5">
            <a:extLst>
              <a:ext uri="{FF2B5EF4-FFF2-40B4-BE49-F238E27FC236}">
                <a16:creationId xmlns:a16="http://schemas.microsoft.com/office/drawing/2014/main" id="{8D667147-015B-4B04-886E-3451355DC70A}"/>
              </a:ext>
            </a:extLst>
          </p:cNvPr>
          <p:cNvSpPr>
            <a:spLocks noGrp="1"/>
          </p:cNvSpPr>
          <p:nvPr>
            <p:ph type="sldNum" sz="quarter" idx="4"/>
          </p:nvPr>
        </p:nvSpPr>
        <p:spPr>
          <a:xfrm>
            <a:off x="9791700" y="6356350"/>
            <a:ext cx="1562100" cy="365125"/>
          </a:xfrm>
          <a:prstGeom prst="rect">
            <a:avLst/>
          </a:prstGeom>
        </p:spPr>
        <p:txBody>
          <a:bodyPr vert="horz" lIns="91440" tIns="45720" rIns="91440" bIns="45720" rtlCol="0" anchor="ctr"/>
          <a:lstStyle>
            <a:lvl1pPr algn="r">
              <a:defRPr sz="1200" spc="100" baseline="0">
                <a:solidFill>
                  <a:schemeClr val="bg1"/>
                </a:solidFill>
                <a:effectLst>
                  <a:outerShdw blurRad="38100" dist="38100" dir="2700000" algn="tl">
                    <a:srgbClr val="000000">
                      <a:alpha val="43137"/>
                    </a:srgbClr>
                  </a:outerShdw>
                </a:effectLst>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23712061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raction">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B09C70A-0F34-4BEB-BABD-659A58DC489C}"/>
              </a:ext>
              <a:ext uri="{C183D7F6-B498-43B3-948B-1728B52AA6E4}">
                <adec:decorative xmlns:adec="http://schemas.microsoft.com/office/drawing/2017/decorative" val="1"/>
              </a:ext>
            </a:extLst>
          </p:cNvPr>
          <p:cNvSpPr/>
          <p:nvPr userDrawn="1"/>
        </p:nvSpPr>
        <p:spPr>
          <a:xfrm>
            <a:off x="0" y="0"/>
            <a:ext cx="12192000" cy="2170545"/>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itle 9">
            <a:extLst>
              <a:ext uri="{FF2B5EF4-FFF2-40B4-BE49-F238E27FC236}">
                <a16:creationId xmlns:a16="http://schemas.microsoft.com/office/drawing/2014/main" id="{8F6663C8-5425-48D7-9E9D-F2B794222FA5}"/>
              </a:ext>
            </a:extLst>
          </p:cNvPr>
          <p:cNvSpPr>
            <a:spLocks noGrp="1"/>
          </p:cNvSpPr>
          <p:nvPr>
            <p:ph type="title" hasCustomPrompt="1"/>
          </p:nvPr>
        </p:nvSpPr>
        <p:spPr>
          <a:xfrm>
            <a:off x="4038600" y="599301"/>
            <a:ext cx="4114800" cy="607969"/>
          </a:xfrm>
          <a:prstGeom prst="rect">
            <a:avLst/>
          </a:prstGeom>
        </p:spPr>
        <p:txBody>
          <a:bodyPr anchor="ctr"/>
          <a:lstStyle>
            <a:lvl1pPr algn="ctr">
              <a:defRPr sz="2400" cap="all" spc="100" baseline="0">
                <a:solidFill>
                  <a:schemeClr val="tx2">
                    <a:lumMod val="75000"/>
                  </a:schemeClr>
                </a:solidFill>
              </a:defRPr>
            </a:lvl1pPr>
          </a:lstStyle>
          <a:p>
            <a:r>
              <a:rPr lang="en-US" dirty="0"/>
              <a:t>CLICK TO add title</a:t>
            </a:r>
          </a:p>
        </p:txBody>
      </p:sp>
      <p:sp>
        <p:nvSpPr>
          <p:cNvPr id="34" name="Text Placeholder 10">
            <a:extLst>
              <a:ext uri="{FF2B5EF4-FFF2-40B4-BE49-F238E27FC236}">
                <a16:creationId xmlns:a16="http://schemas.microsoft.com/office/drawing/2014/main" id="{781F399C-8EA8-402F-B2A4-828B062584C2}"/>
              </a:ext>
            </a:extLst>
          </p:cNvPr>
          <p:cNvSpPr>
            <a:spLocks noGrp="1"/>
          </p:cNvSpPr>
          <p:nvPr>
            <p:ph type="body" sz="quarter" idx="33" hasCustomPrompt="1"/>
          </p:nvPr>
        </p:nvSpPr>
        <p:spPr>
          <a:xfrm>
            <a:off x="4362186" y="1011441"/>
            <a:ext cx="3467628" cy="568896"/>
          </a:xfrm>
          <a:prstGeom prst="rect">
            <a:avLst/>
          </a:prstGeom>
        </p:spPr>
        <p:txBody>
          <a:bodyPr anchor="ctr"/>
          <a:lstStyle>
            <a:lvl1pPr marL="0" indent="0" algn="ctr">
              <a:buNone/>
              <a:defRPr sz="2000" cap="none" spc="100" baseline="0">
                <a:solidFill>
                  <a:schemeClr val="tx2">
                    <a:lumMod val="75000"/>
                  </a:schemeClr>
                </a:solidFill>
                <a:latin typeface="+mn-lt"/>
              </a:defRPr>
            </a:lvl1pPr>
          </a:lstStyle>
          <a:p>
            <a:pPr lvl="0"/>
            <a:r>
              <a:rPr lang="en-US" dirty="0"/>
              <a:t>Click to add title</a:t>
            </a:r>
          </a:p>
        </p:txBody>
      </p:sp>
      <p:sp>
        <p:nvSpPr>
          <p:cNvPr id="35" name="Text Placeholder 10">
            <a:extLst>
              <a:ext uri="{FF2B5EF4-FFF2-40B4-BE49-F238E27FC236}">
                <a16:creationId xmlns:a16="http://schemas.microsoft.com/office/drawing/2014/main" id="{07DF62A2-2B04-4192-9858-1F4C30EFDA5B}"/>
              </a:ext>
            </a:extLst>
          </p:cNvPr>
          <p:cNvSpPr>
            <a:spLocks noGrp="1"/>
          </p:cNvSpPr>
          <p:nvPr>
            <p:ph type="body" sz="quarter" idx="34" hasCustomPrompt="1"/>
          </p:nvPr>
        </p:nvSpPr>
        <p:spPr>
          <a:xfrm>
            <a:off x="910838" y="2564313"/>
            <a:ext cx="4750631" cy="448769"/>
          </a:xfrm>
          <a:prstGeom prst="rect">
            <a:avLst/>
          </a:prstGeom>
        </p:spPr>
        <p:txBody>
          <a:bodyPr/>
          <a:lstStyle>
            <a:lvl1pPr marL="0" indent="0" algn="ctr">
              <a:buNone/>
              <a:defRPr sz="1800" cap="none" spc="200" baseline="0">
                <a:solidFill>
                  <a:schemeClr val="accent5">
                    <a:lumMod val="50000"/>
                  </a:schemeClr>
                </a:solidFill>
                <a:latin typeface="+mj-lt"/>
              </a:defRPr>
            </a:lvl1pPr>
          </a:lstStyle>
          <a:p>
            <a:pPr lvl="0"/>
            <a:r>
              <a:rPr lang="en-US" dirty="0"/>
              <a:t>Click to add title</a:t>
            </a:r>
          </a:p>
        </p:txBody>
      </p:sp>
      <p:sp>
        <p:nvSpPr>
          <p:cNvPr id="11" name="Text Placeholder 10">
            <a:extLst>
              <a:ext uri="{FF2B5EF4-FFF2-40B4-BE49-F238E27FC236}">
                <a16:creationId xmlns:a16="http://schemas.microsoft.com/office/drawing/2014/main" id="{910CB016-EEF8-4992-8F92-8FE3375CEB06}"/>
              </a:ext>
            </a:extLst>
          </p:cNvPr>
          <p:cNvSpPr>
            <a:spLocks noGrp="1"/>
          </p:cNvSpPr>
          <p:nvPr>
            <p:ph type="body" sz="quarter" idx="25" hasCustomPrompt="1"/>
          </p:nvPr>
        </p:nvSpPr>
        <p:spPr>
          <a:xfrm>
            <a:off x="7739877" y="2564313"/>
            <a:ext cx="3532840" cy="448769"/>
          </a:xfrm>
          <a:prstGeom prst="rect">
            <a:avLst/>
          </a:prstGeom>
        </p:spPr>
        <p:txBody>
          <a:bodyPr/>
          <a:lstStyle>
            <a:lvl1pPr marL="0" indent="0" algn="ctr">
              <a:buNone/>
              <a:defRPr sz="1800" cap="none" spc="200" baseline="0">
                <a:solidFill>
                  <a:schemeClr val="accent5">
                    <a:lumMod val="50000"/>
                  </a:schemeClr>
                </a:solidFill>
                <a:latin typeface="+mj-lt"/>
              </a:defRPr>
            </a:lvl1pPr>
          </a:lstStyle>
          <a:p>
            <a:pPr lvl="0"/>
            <a:r>
              <a:rPr lang="en-US" dirty="0"/>
              <a:t>Click to add title</a:t>
            </a:r>
          </a:p>
        </p:txBody>
      </p:sp>
      <p:sp>
        <p:nvSpPr>
          <p:cNvPr id="30" name="Content Placeholder 29">
            <a:extLst>
              <a:ext uri="{FF2B5EF4-FFF2-40B4-BE49-F238E27FC236}">
                <a16:creationId xmlns:a16="http://schemas.microsoft.com/office/drawing/2014/main" id="{E7176063-74EF-4FC1-A687-2F5900412F55}"/>
              </a:ext>
            </a:extLst>
          </p:cNvPr>
          <p:cNvSpPr>
            <a:spLocks noGrp="1"/>
          </p:cNvSpPr>
          <p:nvPr>
            <p:ph sz="quarter" idx="35" hasCustomPrompt="1"/>
          </p:nvPr>
        </p:nvSpPr>
        <p:spPr>
          <a:xfrm>
            <a:off x="911225" y="3187700"/>
            <a:ext cx="4749800" cy="2771775"/>
          </a:xfrm>
          <a:prstGeom prst="rect">
            <a:avLst/>
          </a:prstGeom>
        </p:spPr>
        <p:txBody>
          <a:bodyPr/>
          <a:lstStyle>
            <a:lvl1pPr marL="0" indent="0">
              <a:buNone/>
              <a:defRPr sz="1400" cap="all" baseline="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content</a:t>
            </a:r>
          </a:p>
        </p:txBody>
      </p:sp>
      <p:sp>
        <p:nvSpPr>
          <p:cNvPr id="37" name="Content Placeholder 29">
            <a:extLst>
              <a:ext uri="{FF2B5EF4-FFF2-40B4-BE49-F238E27FC236}">
                <a16:creationId xmlns:a16="http://schemas.microsoft.com/office/drawing/2014/main" id="{1958214F-5F3C-4FBF-9DBD-97579EF4CF49}"/>
              </a:ext>
            </a:extLst>
          </p:cNvPr>
          <p:cNvSpPr>
            <a:spLocks noGrp="1"/>
          </p:cNvSpPr>
          <p:nvPr>
            <p:ph sz="quarter" idx="36" hasCustomPrompt="1"/>
          </p:nvPr>
        </p:nvSpPr>
        <p:spPr>
          <a:xfrm>
            <a:off x="7028164" y="3107442"/>
            <a:ext cx="4252612" cy="2882900"/>
          </a:xfrm>
          <a:prstGeom prst="rect">
            <a:avLst/>
          </a:prstGeom>
        </p:spPr>
        <p:txBody>
          <a:bodyPr/>
          <a:lstStyle>
            <a:lvl1pPr marL="0" indent="0">
              <a:buNone/>
              <a:defRPr sz="1400" cap="all" baseline="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content</a:t>
            </a:r>
          </a:p>
        </p:txBody>
      </p:sp>
      <p:sp>
        <p:nvSpPr>
          <p:cNvPr id="3" name="Date Placeholder 2">
            <a:extLst>
              <a:ext uri="{FF2B5EF4-FFF2-40B4-BE49-F238E27FC236}">
                <a16:creationId xmlns:a16="http://schemas.microsoft.com/office/drawing/2014/main" id="{39058ECB-2935-45B1-80F1-ED38302C2759}"/>
              </a:ext>
            </a:extLst>
          </p:cNvPr>
          <p:cNvSpPr>
            <a:spLocks noGrp="1"/>
          </p:cNvSpPr>
          <p:nvPr>
            <p:ph type="dt" sz="half" idx="10"/>
          </p:nvPr>
        </p:nvSpPr>
        <p:spPr>
          <a:xfrm>
            <a:off x="838200" y="6356350"/>
            <a:ext cx="2743200" cy="365125"/>
          </a:xfrm>
          <a:prstGeom prst="rect">
            <a:avLst/>
          </a:prstGeom>
        </p:spPr>
        <p:txBody>
          <a:bodyPr/>
          <a:lstStyle/>
          <a:p>
            <a:r>
              <a:rPr lang="en-US" dirty="0"/>
              <a:t>20XX</a:t>
            </a:r>
          </a:p>
        </p:txBody>
      </p:sp>
      <p:sp>
        <p:nvSpPr>
          <p:cNvPr id="4" name="Footer Placeholder 3">
            <a:extLst>
              <a:ext uri="{FF2B5EF4-FFF2-40B4-BE49-F238E27FC236}">
                <a16:creationId xmlns:a16="http://schemas.microsoft.com/office/drawing/2014/main" id="{B8FC42CC-A62B-40E8-907A-F15D7C216F8A}"/>
              </a:ext>
            </a:extLst>
          </p:cNvPr>
          <p:cNvSpPr>
            <a:spLocks noGrp="1"/>
          </p:cNvSpPr>
          <p:nvPr>
            <p:ph type="ftr" sz="quarter" idx="11"/>
          </p:nvPr>
        </p:nvSpPr>
        <p:spPr>
          <a:xfrm>
            <a:off x="4038600" y="6356350"/>
            <a:ext cx="4114800" cy="365125"/>
          </a:xfrm>
          <a:prstGeom prst="rect">
            <a:avLst/>
          </a:prstGeom>
        </p:spPr>
        <p:txBody>
          <a:bodyPr/>
          <a:lstStyle/>
          <a:p>
            <a:r>
              <a:rPr lang="en-US" dirty="0"/>
              <a:t>Pitch deck</a:t>
            </a:r>
          </a:p>
        </p:txBody>
      </p:sp>
      <p:sp>
        <p:nvSpPr>
          <p:cNvPr id="5" name="Slide Number Placeholder 4">
            <a:extLst>
              <a:ext uri="{FF2B5EF4-FFF2-40B4-BE49-F238E27FC236}">
                <a16:creationId xmlns:a16="http://schemas.microsoft.com/office/drawing/2014/main" id="{333E0735-85DE-48C3-8FE9-0754F9ABD6C1}"/>
              </a:ext>
            </a:extLst>
          </p:cNvPr>
          <p:cNvSpPr>
            <a:spLocks noGrp="1"/>
          </p:cNvSpPr>
          <p:nvPr>
            <p:ph type="sldNum" sz="quarter" idx="12"/>
          </p:nvPr>
        </p:nvSpPr>
        <p:spPr>
          <a:xfrm>
            <a:off x="8610600" y="6356350"/>
            <a:ext cx="2743200" cy="365125"/>
          </a:xfrm>
          <a:prstGeom prst="rect">
            <a:avLst/>
          </a:prstGeom>
        </p:spPr>
        <p:txBody>
          <a:body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781160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Yr Action Plan">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1A378E50-94EF-4230-91B3-4CDA4804D460}"/>
              </a:ext>
              <a:ext uri="{C183D7F6-B498-43B3-948B-1728B52AA6E4}">
                <adec:decorative xmlns:adec="http://schemas.microsoft.com/office/drawing/2017/decorative" val="1"/>
              </a:ext>
            </a:extLst>
          </p:cNvPr>
          <p:cNvGrpSpPr/>
          <p:nvPr userDrawn="1"/>
        </p:nvGrpSpPr>
        <p:grpSpPr>
          <a:xfrm>
            <a:off x="2749477" y="4411918"/>
            <a:ext cx="7895340" cy="344415"/>
            <a:chOff x="2749477" y="4411918"/>
            <a:chExt cx="7895340" cy="344415"/>
          </a:xfrm>
        </p:grpSpPr>
        <p:cxnSp>
          <p:nvCxnSpPr>
            <p:cNvPr id="102" name="Straight Connector 101">
              <a:extLst>
                <a:ext uri="{FF2B5EF4-FFF2-40B4-BE49-F238E27FC236}">
                  <a16:creationId xmlns:a16="http://schemas.microsoft.com/office/drawing/2014/main" id="{3FDF687F-1594-4839-AA46-5DACB2E040FA}"/>
                </a:ext>
                <a:ext uri="{C183D7F6-B498-43B3-948B-1728B52AA6E4}">
                  <adec:decorative xmlns:adec="http://schemas.microsoft.com/office/drawing/2017/decorative" val="1"/>
                </a:ext>
              </a:extLst>
            </p:cNvPr>
            <p:cNvCxnSpPr>
              <a:cxnSpLocks/>
            </p:cNvCxnSpPr>
            <p:nvPr/>
          </p:nvCxnSpPr>
          <p:spPr>
            <a:xfrm flipH="1">
              <a:off x="2749477" y="4411918"/>
              <a:ext cx="1260" cy="344415"/>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EAD917A9-665D-46F4-8911-E2881838B6E6}"/>
                </a:ext>
                <a:ext uri="{C183D7F6-B498-43B3-948B-1728B52AA6E4}">
                  <adec:decorative xmlns:adec="http://schemas.microsoft.com/office/drawing/2017/decorative" val="1"/>
                </a:ext>
              </a:extLst>
            </p:cNvPr>
            <p:cNvCxnSpPr>
              <a:cxnSpLocks/>
            </p:cNvCxnSpPr>
            <p:nvPr/>
          </p:nvCxnSpPr>
          <p:spPr>
            <a:xfrm flipH="1">
              <a:off x="6699668" y="4411918"/>
              <a:ext cx="1260" cy="344415"/>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37D52265-C77D-45A6-96A5-2656848A3117}"/>
                </a:ext>
                <a:ext uri="{C183D7F6-B498-43B3-948B-1728B52AA6E4}">
                  <adec:decorative xmlns:adec="http://schemas.microsoft.com/office/drawing/2017/decorative" val="1"/>
                </a:ext>
              </a:extLst>
            </p:cNvPr>
            <p:cNvCxnSpPr>
              <a:cxnSpLocks/>
            </p:cNvCxnSpPr>
            <p:nvPr/>
          </p:nvCxnSpPr>
          <p:spPr>
            <a:xfrm flipH="1">
              <a:off x="10643557" y="4411918"/>
              <a:ext cx="1260" cy="344415"/>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2" name="Group 1">
            <a:extLst>
              <a:ext uri="{FF2B5EF4-FFF2-40B4-BE49-F238E27FC236}">
                <a16:creationId xmlns:a16="http://schemas.microsoft.com/office/drawing/2014/main" id="{4075B284-B3F9-49E3-A5BC-FBFD2C706C3D}"/>
              </a:ext>
              <a:ext uri="{C183D7F6-B498-43B3-948B-1728B52AA6E4}">
                <adec:decorative xmlns:adec="http://schemas.microsoft.com/office/drawing/2017/decorative" val="1"/>
              </a:ext>
            </a:extLst>
          </p:cNvPr>
          <p:cNvGrpSpPr/>
          <p:nvPr userDrawn="1"/>
        </p:nvGrpSpPr>
        <p:grpSpPr>
          <a:xfrm>
            <a:off x="2750737" y="2675138"/>
            <a:ext cx="6313957" cy="344415"/>
            <a:chOff x="2750737" y="2675138"/>
            <a:chExt cx="6313957" cy="344415"/>
          </a:xfrm>
        </p:grpSpPr>
        <p:cxnSp>
          <p:nvCxnSpPr>
            <p:cNvPr id="148" name="Straight Connector 147">
              <a:extLst>
                <a:ext uri="{FF2B5EF4-FFF2-40B4-BE49-F238E27FC236}">
                  <a16:creationId xmlns:a16="http://schemas.microsoft.com/office/drawing/2014/main" id="{1D75FFD8-965E-47C7-B05F-A941B5164AB4}"/>
                </a:ext>
                <a:ext uri="{C183D7F6-B498-43B3-948B-1728B52AA6E4}">
                  <adec:decorative xmlns:adec="http://schemas.microsoft.com/office/drawing/2017/decorative" val="1"/>
                </a:ext>
              </a:extLst>
            </p:cNvPr>
            <p:cNvCxnSpPr>
              <a:cxnSpLocks/>
            </p:cNvCxnSpPr>
            <p:nvPr userDrawn="1"/>
          </p:nvCxnSpPr>
          <p:spPr>
            <a:xfrm flipH="1">
              <a:off x="2750737" y="2675138"/>
              <a:ext cx="1260" cy="344415"/>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a:extLst>
                <a:ext uri="{FF2B5EF4-FFF2-40B4-BE49-F238E27FC236}">
                  <a16:creationId xmlns:a16="http://schemas.microsoft.com/office/drawing/2014/main" id="{ABDDFF1A-AABD-4DA5-9811-02C4149132AF}"/>
                </a:ext>
                <a:ext uri="{C183D7F6-B498-43B3-948B-1728B52AA6E4}">
                  <adec:decorative xmlns:adec="http://schemas.microsoft.com/office/drawing/2017/decorative" val="1"/>
                </a:ext>
              </a:extLst>
            </p:cNvPr>
            <p:cNvCxnSpPr>
              <a:cxnSpLocks/>
            </p:cNvCxnSpPr>
            <p:nvPr userDrawn="1"/>
          </p:nvCxnSpPr>
          <p:spPr>
            <a:xfrm flipH="1">
              <a:off x="5116887" y="2675138"/>
              <a:ext cx="1260" cy="344415"/>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2" name="Straight Connector 151">
              <a:extLst>
                <a:ext uri="{FF2B5EF4-FFF2-40B4-BE49-F238E27FC236}">
                  <a16:creationId xmlns:a16="http://schemas.microsoft.com/office/drawing/2014/main" id="{7862A0FB-DDED-42C5-B28D-D466080F4637}"/>
                </a:ext>
                <a:ext uri="{C183D7F6-B498-43B3-948B-1728B52AA6E4}">
                  <adec:decorative xmlns:adec="http://schemas.microsoft.com/office/drawing/2017/decorative" val="1"/>
                </a:ext>
              </a:extLst>
            </p:cNvPr>
            <p:cNvCxnSpPr>
              <a:cxnSpLocks/>
            </p:cNvCxnSpPr>
            <p:nvPr userDrawn="1"/>
          </p:nvCxnSpPr>
          <p:spPr>
            <a:xfrm flipH="1">
              <a:off x="9063434" y="2675138"/>
              <a:ext cx="1260" cy="344415"/>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sp>
        <p:nvSpPr>
          <p:cNvPr id="4" name="Title 3">
            <a:extLst>
              <a:ext uri="{FF2B5EF4-FFF2-40B4-BE49-F238E27FC236}">
                <a16:creationId xmlns:a16="http://schemas.microsoft.com/office/drawing/2014/main" id="{7CD073CE-AA33-40C2-9636-3F5C236050F4}"/>
              </a:ext>
            </a:extLst>
          </p:cNvPr>
          <p:cNvSpPr>
            <a:spLocks noGrp="1"/>
          </p:cNvSpPr>
          <p:nvPr>
            <p:ph type="title" hasCustomPrompt="1"/>
          </p:nvPr>
        </p:nvSpPr>
        <p:spPr>
          <a:xfrm>
            <a:off x="4292241" y="693422"/>
            <a:ext cx="3607518" cy="633402"/>
          </a:xfrm>
          <a:prstGeom prst="rect">
            <a:avLst/>
          </a:prstGeom>
          <a:ln w="28575">
            <a:solidFill>
              <a:schemeClr val="accent2"/>
            </a:solidFill>
          </a:ln>
        </p:spPr>
        <p:txBody>
          <a:bodyPr anchor="ctr"/>
          <a:lstStyle>
            <a:lvl1pPr algn="ctr">
              <a:defRPr sz="2400" cap="all" spc="100" baseline="0">
                <a:solidFill>
                  <a:schemeClr val="tx2"/>
                </a:solidFill>
              </a:defRPr>
            </a:lvl1pPr>
          </a:lstStyle>
          <a:p>
            <a:r>
              <a:rPr lang="en-US" dirty="0"/>
              <a:t>Click to add title</a:t>
            </a:r>
          </a:p>
        </p:txBody>
      </p:sp>
      <p:sp>
        <p:nvSpPr>
          <p:cNvPr id="58" name="Text Placeholder 14">
            <a:extLst>
              <a:ext uri="{FF2B5EF4-FFF2-40B4-BE49-F238E27FC236}">
                <a16:creationId xmlns:a16="http://schemas.microsoft.com/office/drawing/2014/main" id="{FC053B39-4BE6-44B3-8D93-ED230B1611A4}"/>
              </a:ext>
            </a:extLst>
          </p:cNvPr>
          <p:cNvSpPr>
            <a:spLocks noGrp="1"/>
          </p:cNvSpPr>
          <p:nvPr>
            <p:ph type="body" sz="quarter" idx="43" hasCustomPrompt="1"/>
          </p:nvPr>
        </p:nvSpPr>
        <p:spPr>
          <a:xfrm>
            <a:off x="2029367" y="2200550"/>
            <a:ext cx="1440088" cy="469597"/>
          </a:xfrm>
          <a:prstGeom prst="rect">
            <a:avLst/>
          </a:prstGeom>
        </p:spPr>
        <p:txBody>
          <a:bodyPr anchor="b"/>
          <a:lstStyle>
            <a:lvl1pPr marL="0" indent="0" algn="ctr">
              <a:lnSpc>
                <a:spcPct val="100000"/>
              </a:lnSpc>
              <a:spcBef>
                <a:spcPts val="0"/>
              </a:spcBef>
              <a:buNone/>
              <a:defRPr sz="1400" cap="none" spc="100" baseline="0">
                <a:solidFill>
                  <a:schemeClr val="accent5">
                    <a:lumMod val="50000"/>
                  </a:schemeClr>
                </a:solidFill>
                <a:latin typeface="+mn-lt"/>
              </a:defRPr>
            </a:lvl1pPr>
          </a:lstStyle>
          <a:p>
            <a:pPr lvl="0"/>
            <a:r>
              <a:rPr lang="en-US" dirty="0"/>
              <a:t>Click to add text</a:t>
            </a:r>
          </a:p>
        </p:txBody>
      </p:sp>
      <p:sp>
        <p:nvSpPr>
          <p:cNvPr id="59" name="Text Placeholder 14">
            <a:extLst>
              <a:ext uri="{FF2B5EF4-FFF2-40B4-BE49-F238E27FC236}">
                <a16:creationId xmlns:a16="http://schemas.microsoft.com/office/drawing/2014/main" id="{95F74BD3-C751-4644-9E0D-36D890A69E6E}"/>
              </a:ext>
            </a:extLst>
          </p:cNvPr>
          <p:cNvSpPr>
            <a:spLocks noGrp="1"/>
          </p:cNvSpPr>
          <p:nvPr>
            <p:ph type="body" sz="quarter" idx="44" hasCustomPrompt="1"/>
          </p:nvPr>
        </p:nvSpPr>
        <p:spPr>
          <a:xfrm>
            <a:off x="4397612" y="2200550"/>
            <a:ext cx="1440088" cy="469597"/>
          </a:xfrm>
          <a:prstGeom prst="rect">
            <a:avLst/>
          </a:prstGeom>
        </p:spPr>
        <p:txBody>
          <a:bodyPr anchor="b"/>
          <a:lstStyle>
            <a:lvl1pPr marL="0" indent="0" algn="ctr">
              <a:lnSpc>
                <a:spcPct val="100000"/>
              </a:lnSpc>
              <a:spcBef>
                <a:spcPts val="0"/>
              </a:spcBef>
              <a:buNone/>
              <a:defRPr sz="1400" cap="none" spc="100" baseline="0">
                <a:solidFill>
                  <a:schemeClr val="accent5">
                    <a:lumMod val="50000"/>
                  </a:schemeClr>
                </a:solidFill>
                <a:latin typeface="+mn-lt"/>
              </a:defRPr>
            </a:lvl1pPr>
          </a:lstStyle>
          <a:p>
            <a:pPr lvl="0"/>
            <a:r>
              <a:rPr lang="en-US" dirty="0"/>
              <a:t>Click to add text</a:t>
            </a:r>
          </a:p>
        </p:txBody>
      </p:sp>
      <p:sp>
        <p:nvSpPr>
          <p:cNvPr id="60" name="Text Placeholder 14">
            <a:extLst>
              <a:ext uri="{FF2B5EF4-FFF2-40B4-BE49-F238E27FC236}">
                <a16:creationId xmlns:a16="http://schemas.microsoft.com/office/drawing/2014/main" id="{3D5CF2BE-8C0B-408F-AEEB-45E3B588305D}"/>
              </a:ext>
            </a:extLst>
          </p:cNvPr>
          <p:cNvSpPr>
            <a:spLocks noGrp="1"/>
          </p:cNvSpPr>
          <p:nvPr>
            <p:ph type="body" sz="quarter" idx="45" hasCustomPrompt="1"/>
          </p:nvPr>
        </p:nvSpPr>
        <p:spPr>
          <a:xfrm>
            <a:off x="8344687" y="2200550"/>
            <a:ext cx="1440088" cy="469597"/>
          </a:xfrm>
          <a:prstGeom prst="rect">
            <a:avLst/>
          </a:prstGeom>
        </p:spPr>
        <p:txBody>
          <a:bodyPr anchor="b"/>
          <a:lstStyle>
            <a:lvl1pPr marL="0" indent="0" algn="ctr">
              <a:lnSpc>
                <a:spcPct val="100000"/>
              </a:lnSpc>
              <a:spcBef>
                <a:spcPts val="0"/>
              </a:spcBef>
              <a:buNone/>
              <a:defRPr sz="1400" cap="none" spc="100" baseline="0">
                <a:solidFill>
                  <a:schemeClr val="accent5">
                    <a:lumMod val="50000"/>
                  </a:schemeClr>
                </a:solidFill>
                <a:latin typeface="+mn-lt"/>
              </a:defRPr>
            </a:lvl1pPr>
          </a:lstStyle>
          <a:p>
            <a:pPr lvl="0"/>
            <a:r>
              <a:rPr lang="en-US" dirty="0"/>
              <a:t>Click to add text</a:t>
            </a:r>
          </a:p>
        </p:txBody>
      </p:sp>
      <p:sp>
        <p:nvSpPr>
          <p:cNvPr id="56" name="Text Placeholder 14">
            <a:extLst>
              <a:ext uri="{FF2B5EF4-FFF2-40B4-BE49-F238E27FC236}">
                <a16:creationId xmlns:a16="http://schemas.microsoft.com/office/drawing/2014/main" id="{4A07D9B0-4F06-4D69-B211-37FC634E5084}"/>
              </a:ext>
            </a:extLst>
          </p:cNvPr>
          <p:cNvSpPr>
            <a:spLocks noGrp="1"/>
          </p:cNvSpPr>
          <p:nvPr>
            <p:ph type="body" sz="quarter" idx="41" hasCustomPrompt="1"/>
          </p:nvPr>
        </p:nvSpPr>
        <p:spPr>
          <a:xfrm>
            <a:off x="696804" y="2739533"/>
            <a:ext cx="1021001" cy="501726"/>
          </a:xfrm>
          <a:prstGeom prst="rect">
            <a:avLst/>
          </a:prstGeom>
        </p:spPr>
        <p:txBody>
          <a:bodyPr anchor="ctr"/>
          <a:lstStyle>
            <a:lvl1pPr marL="0" indent="0" algn="ctr">
              <a:buNone/>
              <a:defRPr sz="2000" cap="none" spc="100" baseline="0">
                <a:solidFill>
                  <a:schemeClr val="accent5">
                    <a:lumMod val="50000"/>
                  </a:schemeClr>
                </a:solidFill>
                <a:latin typeface="+mj-lt"/>
              </a:defRPr>
            </a:lvl1pPr>
          </a:lstStyle>
          <a:p>
            <a:pPr lvl="0"/>
            <a:r>
              <a:rPr lang="en-US" dirty="0"/>
              <a:t>Add year</a:t>
            </a:r>
          </a:p>
        </p:txBody>
      </p:sp>
      <p:sp>
        <p:nvSpPr>
          <p:cNvPr id="20" name="Text Placeholder 14">
            <a:extLst>
              <a:ext uri="{FF2B5EF4-FFF2-40B4-BE49-F238E27FC236}">
                <a16:creationId xmlns:a16="http://schemas.microsoft.com/office/drawing/2014/main" id="{E36FDE7A-7F96-4A7E-AB4F-DBCEFD81C3BA}"/>
              </a:ext>
            </a:extLst>
          </p:cNvPr>
          <p:cNvSpPr>
            <a:spLocks noGrp="1"/>
          </p:cNvSpPr>
          <p:nvPr>
            <p:ph type="body" sz="quarter" idx="17" hasCustomPrompt="1"/>
          </p:nvPr>
        </p:nvSpPr>
        <p:spPr>
          <a:xfrm>
            <a:off x="1712346" y="31701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21" name="Text Placeholder 14">
            <a:extLst>
              <a:ext uri="{FF2B5EF4-FFF2-40B4-BE49-F238E27FC236}">
                <a16:creationId xmlns:a16="http://schemas.microsoft.com/office/drawing/2014/main" id="{C3C9C771-CEBA-46FF-9941-0F82E4028CC4}"/>
              </a:ext>
            </a:extLst>
          </p:cNvPr>
          <p:cNvSpPr>
            <a:spLocks noGrp="1"/>
          </p:cNvSpPr>
          <p:nvPr>
            <p:ph type="body" sz="quarter" idx="18" hasCustomPrompt="1"/>
          </p:nvPr>
        </p:nvSpPr>
        <p:spPr>
          <a:xfrm>
            <a:off x="2501761" y="31701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22" name="Text Placeholder 14">
            <a:extLst>
              <a:ext uri="{FF2B5EF4-FFF2-40B4-BE49-F238E27FC236}">
                <a16:creationId xmlns:a16="http://schemas.microsoft.com/office/drawing/2014/main" id="{945F6154-355B-4195-8155-1E8C079CDEE2}"/>
              </a:ext>
            </a:extLst>
          </p:cNvPr>
          <p:cNvSpPr>
            <a:spLocks noGrp="1"/>
          </p:cNvSpPr>
          <p:nvPr>
            <p:ph type="body" sz="quarter" idx="19" hasCustomPrompt="1"/>
          </p:nvPr>
        </p:nvSpPr>
        <p:spPr>
          <a:xfrm>
            <a:off x="3291176" y="31701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23" name="Text Placeholder 14">
            <a:extLst>
              <a:ext uri="{FF2B5EF4-FFF2-40B4-BE49-F238E27FC236}">
                <a16:creationId xmlns:a16="http://schemas.microsoft.com/office/drawing/2014/main" id="{B8E228D5-C0F1-4215-8880-B28856B6F77B}"/>
              </a:ext>
            </a:extLst>
          </p:cNvPr>
          <p:cNvSpPr>
            <a:spLocks noGrp="1"/>
          </p:cNvSpPr>
          <p:nvPr>
            <p:ph type="body" sz="quarter" idx="20" hasCustomPrompt="1"/>
          </p:nvPr>
        </p:nvSpPr>
        <p:spPr>
          <a:xfrm>
            <a:off x="4080591" y="31701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24" name="Text Placeholder 14">
            <a:extLst>
              <a:ext uri="{FF2B5EF4-FFF2-40B4-BE49-F238E27FC236}">
                <a16:creationId xmlns:a16="http://schemas.microsoft.com/office/drawing/2014/main" id="{5568E40A-0330-4C80-9F64-FB6C4B7CC11D}"/>
              </a:ext>
            </a:extLst>
          </p:cNvPr>
          <p:cNvSpPr>
            <a:spLocks noGrp="1"/>
          </p:cNvSpPr>
          <p:nvPr>
            <p:ph type="body" sz="quarter" idx="21" hasCustomPrompt="1"/>
          </p:nvPr>
        </p:nvSpPr>
        <p:spPr>
          <a:xfrm>
            <a:off x="4810807" y="3170170"/>
            <a:ext cx="61531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25" name="Text Placeholder 14">
            <a:extLst>
              <a:ext uri="{FF2B5EF4-FFF2-40B4-BE49-F238E27FC236}">
                <a16:creationId xmlns:a16="http://schemas.microsoft.com/office/drawing/2014/main" id="{EC8A3FD2-F6F6-40A0-89E1-7769CBB8D4BB}"/>
              </a:ext>
            </a:extLst>
          </p:cNvPr>
          <p:cNvSpPr>
            <a:spLocks noGrp="1"/>
          </p:cNvSpPr>
          <p:nvPr>
            <p:ph type="body" sz="quarter" idx="22" hasCustomPrompt="1"/>
          </p:nvPr>
        </p:nvSpPr>
        <p:spPr>
          <a:xfrm>
            <a:off x="5659421" y="31701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26" name="Text Placeholder 14">
            <a:extLst>
              <a:ext uri="{FF2B5EF4-FFF2-40B4-BE49-F238E27FC236}">
                <a16:creationId xmlns:a16="http://schemas.microsoft.com/office/drawing/2014/main" id="{A882D901-8E7C-431B-B6E9-14C8BD5B22C0}"/>
              </a:ext>
            </a:extLst>
          </p:cNvPr>
          <p:cNvSpPr>
            <a:spLocks noGrp="1"/>
          </p:cNvSpPr>
          <p:nvPr>
            <p:ph type="body" sz="quarter" idx="23" hasCustomPrompt="1"/>
          </p:nvPr>
        </p:nvSpPr>
        <p:spPr>
          <a:xfrm>
            <a:off x="6448836" y="31701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27" name="Text Placeholder 14">
            <a:extLst>
              <a:ext uri="{FF2B5EF4-FFF2-40B4-BE49-F238E27FC236}">
                <a16:creationId xmlns:a16="http://schemas.microsoft.com/office/drawing/2014/main" id="{2051E2EF-F729-4B79-8CD4-C0D60EE9AD08}"/>
              </a:ext>
            </a:extLst>
          </p:cNvPr>
          <p:cNvSpPr>
            <a:spLocks noGrp="1"/>
          </p:cNvSpPr>
          <p:nvPr>
            <p:ph type="body" sz="quarter" idx="24" hasCustomPrompt="1"/>
          </p:nvPr>
        </p:nvSpPr>
        <p:spPr>
          <a:xfrm>
            <a:off x="7238251" y="31701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28" name="Text Placeholder 14">
            <a:extLst>
              <a:ext uri="{FF2B5EF4-FFF2-40B4-BE49-F238E27FC236}">
                <a16:creationId xmlns:a16="http://schemas.microsoft.com/office/drawing/2014/main" id="{A8A6BF26-67C7-4AFD-82B4-5F8831E6276B}"/>
              </a:ext>
            </a:extLst>
          </p:cNvPr>
          <p:cNvSpPr>
            <a:spLocks noGrp="1"/>
          </p:cNvSpPr>
          <p:nvPr>
            <p:ph type="body" sz="quarter" idx="25" hasCustomPrompt="1"/>
          </p:nvPr>
        </p:nvSpPr>
        <p:spPr>
          <a:xfrm>
            <a:off x="8027666" y="31701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29" name="Text Placeholder 14">
            <a:extLst>
              <a:ext uri="{FF2B5EF4-FFF2-40B4-BE49-F238E27FC236}">
                <a16:creationId xmlns:a16="http://schemas.microsoft.com/office/drawing/2014/main" id="{9D579002-8C14-4A35-90BB-43E508420D98}"/>
              </a:ext>
            </a:extLst>
          </p:cNvPr>
          <p:cNvSpPr>
            <a:spLocks noGrp="1"/>
          </p:cNvSpPr>
          <p:nvPr>
            <p:ph type="body" sz="quarter" idx="26" hasCustomPrompt="1"/>
          </p:nvPr>
        </p:nvSpPr>
        <p:spPr>
          <a:xfrm>
            <a:off x="8817081" y="31701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30" name="Text Placeholder 14">
            <a:extLst>
              <a:ext uri="{FF2B5EF4-FFF2-40B4-BE49-F238E27FC236}">
                <a16:creationId xmlns:a16="http://schemas.microsoft.com/office/drawing/2014/main" id="{AA2D386B-15E3-4543-8D79-5B890CB60E7F}"/>
              </a:ext>
            </a:extLst>
          </p:cNvPr>
          <p:cNvSpPr>
            <a:spLocks noGrp="1"/>
          </p:cNvSpPr>
          <p:nvPr>
            <p:ph type="body" sz="quarter" idx="27" hasCustomPrompt="1"/>
          </p:nvPr>
        </p:nvSpPr>
        <p:spPr>
          <a:xfrm>
            <a:off x="9606496" y="31701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31" name="Text Placeholder 14">
            <a:extLst>
              <a:ext uri="{FF2B5EF4-FFF2-40B4-BE49-F238E27FC236}">
                <a16:creationId xmlns:a16="http://schemas.microsoft.com/office/drawing/2014/main" id="{D1BBCCCB-0A70-4CE2-AC23-DC53C20096BA}"/>
              </a:ext>
            </a:extLst>
          </p:cNvPr>
          <p:cNvSpPr>
            <a:spLocks noGrp="1"/>
          </p:cNvSpPr>
          <p:nvPr>
            <p:ph type="body" sz="quarter" idx="28" hasCustomPrompt="1"/>
          </p:nvPr>
        </p:nvSpPr>
        <p:spPr>
          <a:xfrm>
            <a:off x="10395907" y="31701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61" name="Text Placeholder 14">
            <a:extLst>
              <a:ext uri="{FF2B5EF4-FFF2-40B4-BE49-F238E27FC236}">
                <a16:creationId xmlns:a16="http://schemas.microsoft.com/office/drawing/2014/main" id="{83DD38EA-382F-4255-927F-5F23153D51A7}"/>
              </a:ext>
            </a:extLst>
          </p:cNvPr>
          <p:cNvSpPr>
            <a:spLocks noGrp="1"/>
          </p:cNvSpPr>
          <p:nvPr>
            <p:ph type="body" sz="quarter" idx="46" hasCustomPrompt="1"/>
          </p:nvPr>
        </p:nvSpPr>
        <p:spPr>
          <a:xfrm>
            <a:off x="2029367" y="4003137"/>
            <a:ext cx="1440088" cy="408780"/>
          </a:xfrm>
          <a:prstGeom prst="rect">
            <a:avLst/>
          </a:prstGeom>
        </p:spPr>
        <p:txBody>
          <a:bodyPr anchor="b"/>
          <a:lstStyle>
            <a:lvl1pPr marL="0" indent="0" algn="ctr">
              <a:lnSpc>
                <a:spcPct val="100000"/>
              </a:lnSpc>
              <a:spcBef>
                <a:spcPts val="0"/>
              </a:spcBef>
              <a:buNone/>
              <a:defRPr sz="1400" cap="none" spc="100" baseline="0">
                <a:solidFill>
                  <a:schemeClr val="accent5">
                    <a:lumMod val="50000"/>
                  </a:schemeClr>
                </a:solidFill>
                <a:latin typeface="+mn-lt"/>
              </a:defRPr>
            </a:lvl1pPr>
          </a:lstStyle>
          <a:p>
            <a:pPr lvl="0"/>
            <a:r>
              <a:rPr lang="en-US" dirty="0"/>
              <a:t>Click to add text</a:t>
            </a:r>
          </a:p>
        </p:txBody>
      </p:sp>
      <p:sp>
        <p:nvSpPr>
          <p:cNvPr id="62" name="Text Placeholder 14">
            <a:extLst>
              <a:ext uri="{FF2B5EF4-FFF2-40B4-BE49-F238E27FC236}">
                <a16:creationId xmlns:a16="http://schemas.microsoft.com/office/drawing/2014/main" id="{DDBB317C-ECEA-48F8-B070-51A7C7B4CDB2}"/>
              </a:ext>
            </a:extLst>
          </p:cNvPr>
          <p:cNvSpPr>
            <a:spLocks noGrp="1"/>
          </p:cNvSpPr>
          <p:nvPr>
            <p:ph type="body" sz="quarter" idx="47" hasCustomPrompt="1"/>
          </p:nvPr>
        </p:nvSpPr>
        <p:spPr>
          <a:xfrm>
            <a:off x="5976442" y="4003137"/>
            <a:ext cx="1440088" cy="408780"/>
          </a:xfrm>
          <a:prstGeom prst="rect">
            <a:avLst/>
          </a:prstGeom>
        </p:spPr>
        <p:txBody>
          <a:bodyPr anchor="b"/>
          <a:lstStyle>
            <a:lvl1pPr marL="0" indent="0" algn="ctr">
              <a:lnSpc>
                <a:spcPct val="100000"/>
              </a:lnSpc>
              <a:spcBef>
                <a:spcPts val="0"/>
              </a:spcBef>
              <a:buNone/>
              <a:defRPr sz="1400" b="0" cap="none" spc="100" baseline="0">
                <a:solidFill>
                  <a:schemeClr val="accent5">
                    <a:lumMod val="50000"/>
                  </a:schemeClr>
                </a:solidFill>
                <a:latin typeface="+mn-lt"/>
              </a:defRPr>
            </a:lvl1pPr>
          </a:lstStyle>
          <a:p>
            <a:pPr lvl="0"/>
            <a:r>
              <a:rPr lang="en-US" dirty="0"/>
              <a:t>Click to add text</a:t>
            </a:r>
          </a:p>
        </p:txBody>
      </p:sp>
      <p:sp>
        <p:nvSpPr>
          <p:cNvPr id="63" name="Text Placeholder 14">
            <a:extLst>
              <a:ext uri="{FF2B5EF4-FFF2-40B4-BE49-F238E27FC236}">
                <a16:creationId xmlns:a16="http://schemas.microsoft.com/office/drawing/2014/main" id="{5C19CD78-318A-4E21-9027-254A8711F4C1}"/>
              </a:ext>
            </a:extLst>
          </p:cNvPr>
          <p:cNvSpPr>
            <a:spLocks noGrp="1"/>
          </p:cNvSpPr>
          <p:nvPr>
            <p:ph type="body" sz="quarter" idx="48" hasCustomPrompt="1"/>
          </p:nvPr>
        </p:nvSpPr>
        <p:spPr>
          <a:xfrm>
            <a:off x="9923517" y="4003137"/>
            <a:ext cx="1440088" cy="408780"/>
          </a:xfrm>
          <a:prstGeom prst="rect">
            <a:avLst/>
          </a:prstGeom>
        </p:spPr>
        <p:txBody>
          <a:bodyPr anchor="b"/>
          <a:lstStyle>
            <a:lvl1pPr marL="0" indent="0" algn="ctr">
              <a:lnSpc>
                <a:spcPct val="100000"/>
              </a:lnSpc>
              <a:spcBef>
                <a:spcPts val="0"/>
              </a:spcBef>
              <a:buNone/>
              <a:defRPr sz="1400" cap="none" spc="100" baseline="0">
                <a:solidFill>
                  <a:schemeClr val="accent5">
                    <a:lumMod val="50000"/>
                  </a:schemeClr>
                </a:solidFill>
                <a:latin typeface="+mj-lt"/>
              </a:defRPr>
            </a:lvl1pPr>
          </a:lstStyle>
          <a:p>
            <a:pPr lvl="0"/>
            <a:r>
              <a:rPr lang="en-US" dirty="0"/>
              <a:t>Click to add text</a:t>
            </a:r>
          </a:p>
        </p:txBody>
      </p:sp>
      <p:sp>
        <p:nvSpPr>
          <p:cNvPr id="57" name="Text Placeholder 14">
            <a:extLst>
              <a:ext uri="{FF2B5EF4-FFF2-40B4-BE49-F238E27FC236}">
                <a16:creationId xmlns:a16="http://schemas.microsoft.com/office/drawing/2014/main" id="{A437805B-FB40-4996-AD55-1BF1A2D64F0B}"/>
              </a:ext>
            </a:extLst>
          </p:cNvPr>
          <p:cNvSpPr>
            <a:spLocks noGrp="1"/>
          </p:cNvSpPr>
          <p:nvPr>
            <p:ph type="body" sz="quarter" idx="42" hasCustomPrompt="1"/>
          </p:nvPr>
        </p:nvSpPr>
        <p:spPr>
          <a:xfrm>
            <a:off x="696804" y="4437609"/>
            <a:ext cx="1021001" cy="501726"/>
          </a:xfrm>
          <a:prstGeom prst="rect">
            <a:avLst/>
          </a:prstGeom>
        </p:spPr>
        <p:txBody>
          <a:bodyPr anchor="ctr"/>
          <a:lstStyle>
            <a:lvl1pPr marL="0" indent="0" algn="ctr">
              <a:buNone/>
              <a:defRPr sz="2000" cap="none" spc="100" baseline="0">
                <a:solidFill>
                  <a:schemeClr val="accent5">
                    <a:lumMod val="50000"/>
                  </a:schemeClr>
                </a:solidFill>
                <a:latin typeface="+mj-lt"/>
              </a:defRPr>
            </a:lvl1pPr>
          </a:lstStyle>
          <a:p>
            <a:pPr lvl="0"/>
            <a:r>
              <a:rPr lang="en-US" dirty="0"/>
              <a:t>Add year</a:t>
            </a:r>
          </a:p>
        </p:txBody>
      </p:sp>
      <p:sp>
        <p:nvSpPr>
          <p:cNvPr id="32" name="Text Placeholder 14">
            <a:extLst>
              <a:ext uri="{FF2B5EF4-FFF2-40B4-BE49-F238E27FC236}">
                <a16:creationId xmlns:a16="http://schemas.microsoft.com/office/drawing/2014/main" id="{40A55730-770B-4851-B7C1-A3AE260339EC}"/>
              </a:ext>
            </a:extLst>
          </p:cNvPr>
          <p:cNvSpPr>
            <a:spLocks noGrp="1"/>
          </p:cNvSpPr>
          <p:nvPr>
            <p:ph type="body" sz="quarter" idx="29" hasCustomPrompt="1"/>
          </p:nvPr>
        </p:nvSpPr>
        <p:spPr>
          <a:xfrm>
            <a:off x="1712346" y="48719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33" name="Text Placeholder 14">
            <a:extLst>
              <a:ext uri="{FF2B5EF4-FFF2-40B4-BE49-F238E27FC236}">
                <a16:creationId xmlns:a16="http://schemas.microsoft.com/office/drawing/2014/main" id="{32F5F67C-8450-4CC2-984C-18CEA2A424FA}"/>
              </a:ext>
            </a:extLst>
          </p:cNvPr>
          <p:cNvSpPr>
            <a:spLocks noGrp="1"/>
          </p:cNvSpPr>
          <p:nvPr>
            <p:ph type="body" sz="quarter" idx="30" hasCustomPrompt="1"/>
          </p:nvPr>
        </p:nvSpPr>
        <p:spPr>
          <a:xfrm>
            <a:off x="2501761" y="48719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34" name="Text Placeholder 14">
            <a:extLst>
              <a:ext uri="{FF2B5EF4-FFF2-40B4-BE49-F238E27FC236}">
                <a16:creationId xmlns:a16="http://schemas.microsoft.com/office/drawing/2014/main" id="{205940B1-D0A7-4FA0-8075-1DD875262A2B}"/>
              </a:ext>
            </a:extLst>
          </p:cNvPr>
          <p:cNvSpPr>
            <a:spLocks noGrp="1"/>
          </p:cNvSpPr>
          <p:nvPr>
            <p:ph type="body" sz="quarter" idx="31" hasCustomPrompt="1"/>
          </p:nvPr>
        </p:nvSpPr>
        <p:spPr>
          <a:xfrm>
            <a:off x="3291176" y="48719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35" name="Text Placeholder 14">
            <a:extLst>
              <a:ext uri="{FF2B5EF4-FFF2-40B4-BE49-F238E27FC236}">
                <a16:creationId xmlns:a16="http://schemas.microsoft.com/office/drawing/2014/main" id="{FF257E24-EF53-4359-8CF5-CC42A8F66184}"/>
              </a:ext>
            </a:extLst>
          </p:cNvPr>
          <p:cNvSpPr>
            <a:spLocks noGrp="1"/>
          </p:cNvSpPr>
          <p:nvPr>
            <p:ph type="body" sz="quarter" idx="32" hasCustomPrompt="1"/>
          </p:nvPr>
        </p:nvSpPr>
        <p:spPr>
          <a:xfrm>
            <a:off x="4080591" y="48719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36" name="Text Placeholder 14">
            <a:extLst>
              <a:ext uri="{FF2B5EF4-FFF2-40B4-BE49-F238E27FC236}">
                <a16:creationId xmlns:a16="http://schemas.microsoft.com/office/drawing/2014/main" id="{5A2166B8-0F7E-45E9-970E-79F921472A30}"/>
              </a:ext>
            </a:extLst>
          </p:cNvPr>
          <p:cNvSpPr>
            <a:spLocks noGrp="1"/>
          </p:cNvSpPr>
          <p:nvPr>
            <p:ph type="body" sz="quarter" idx="33" hasCustomPrompt="1"/>
          </p:nvPr>
        </p:nvSpPr>
        <p:spPr>
          <a:xfrm>
            <a:off x="4810807" y="4871997"/>
            <a:ext cx="61531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37" name="Text Placeholder 14">
            <a:extLst>
              <a:ext uri="{FF2B5EF4-FFF2-40B4-BE49-F238E27FC236}">
                <a16:creationId xmlns:a16="http://schemas.microsoft.com/office/drawing/2014/main" id="{FF45DCBF-40C1-4B85-9196-4C0237FA8CE9}"/>
              </a:ext>
            </a:extLst>
          </p:cNvPr>
          <p:cNvSpPr>
            <a:spLocks noGrp="1"/>
          </p:cNvSpPr>
          <p:nvPr>
            <p:ph type="body" sz="quarter" idx="34" hasCustomPrompt="1"/>
          </p:nvPr>
        </p:nvSpPr>
        <p:spPr>
          <a:xfrm>
            <a:off x="5659421" y="48719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38" name="Text Placeholder 14">
            <a:extLst>
              <a:ext uri="{FF2B5EF4-FFF2-40B4-BE49-F238E27FC236}">
                <a16:creationId xmlns:a16="http://schemas.microsoft.com/office/drawing/2014/main" id="{E0182695-A664-4408-ACB6-D9273831D560}"/>
              </a:ext>
            </a:extLst>
          </p:cNvPr>
          <p:cNvSpPr>
            <a:spLocks noGrp="1"/>
          </p:cNvSpPr>
          <p:nvPr>
            <p:ph type="body" sz="quarter" idx="35" hasCustomPrompt="1"/>
          </p:nvPr>
        </p:nvSpPr>
        <p:spPr>
          <a:xfrm>
            <a:off x="6448836" y="48719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39" name="Text Placeholder 14">
            <a:extLst>
              <a:ext uri="{FF2B5EF4-FFF2-40B4-BE49-F238E27FC236}">
                <a16:creationId xmlns:a16="http://schemas.microsoft.com/office/drawing/2014/main" id="{2928531F-4FEC-4B06-9428-27244D33B936}"/>
              </a:ext>
            </a:extLst>
          </p:cNvPr>
          <p:cNvSpPr>
            <a:spLocks noGrp="1"/>
          </p:cNvSpPr>
          <p:nvPr>
            <p:ph type="body" sz="quarter" idx="36" hasCustomPrompt="1"/>
          </p:nvPr>
        </p:nvSpPr>
        <p:spPr>
          <a:xfrm>
            <a:off x="7238251" y="48719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40" name="Text Placeholder 14">
            <a:extLst>
              <a:ext uri="{FF2B5EF4-FFF2-40B4-BE49-F238E27FC236}">
                <a16:creationId xmlns:a16="http://schemas.microsoft.com/office/drawing/2014/main" id="{E678C8DB-AF28-4A99-B976-36F54BA279CD}"/>
              </a:ext>
            </a:extLst>
          </p:cNvPr>
          <p:cNvSpPr>
            <a:spLocks noGrp="1"/>
          </p:cNvSpPr>
          <p:nvPr>
            <p:ph type="body" sz="quarter" idx="37" hasCustomPrompt="1"/>
          </p:nvPr>
        </p:nvSpPr>
        <p:spPr>
          <a:xfrm>
            <a:off x="8027666" y="48719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41" name="Text Placeholder 14">
            <a:extLst>
              <a:ext uri="{FF2B5EF4-FFF2-40B4-BE49-F238E27FC236}">
                <a16:creationId xmlns:a16="http://schemas.microsoft.com/office/drawing/2014/main" id="{FB1CBFC6-0E9C-4ECA-A915-798C00479D6B}"/>
              </a:ext>
            </a:extLst>
          </p:cNvPr>
          <p:cNvSpPr>
            <a:spLocks noGrp="1"/>
          </p:cNvSpPr>
          <p:nvPr>
            <p:ph type="body" sz="quarter" idx="38" hasCustomPrompt="1"/>
          </p:nvPr>
        </p:nvSpPr>
        <p:spPr>
          <a:xfrm>
            <a:off x="8817081" y="48719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42" name="Text Placeholder 14">
            <a:extLst>
              <a:ext uri="{FF2B5EF4-FFF2-40B4-BE49-F238E27FC236}">
                <a16:creationId xmlns:a16="http://schemas.microsoft.com/office/drawing/2014/main" id="{B4EC71CB-AE6D-46A0-87B4-6E2BD6A1CF6F}"/>
              </a:ext>
            </a:extLst>
          </p:cNvPr>
          <p:cNvSpPr>
            <a:spLocks noGrp="1"/>
          </p:cNvSpPr>
          <p:nvPr>
            <p:ph type="body" sz="quarter" idx="39" hasCustomPrompt="1"/>
          </p:nvPr>
        </p:nvSpPr>
        <p:spPr>
          <a:xfrm>
            <a:off x="9606496" y="48719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43" name="Text Placeholder 14">
            <a:extLst>
              <a:ext uri="{FF2B5EF4-FFF2-40B4-BE49-F238E27FC236}">
                <a16:creationId xmlns:a16="http://schemas.microsoft.com/office/drawing/2014/main" id="{16A1EE39-3790-4721-9E09-19024F590A96}"/>
              </a:ext>
            </a:extLst>
          </p:cNvPr>
          <p:cNvSpPr>
            <a:spLocks noGrp="1"/>
          </p:cNvSpPr>
          <p:nvPr>
            <p:ph type="body" sz="quarter" idx="40" hasCustomPrompt="1"/>
          </p:nvPr>
        </p:nvSpPr>
        <p:spPr>
          <a:xfrm>
            <a:off x="10395907" y="48719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grpSp>
        <p:nvGrpSpPr>
          <p:cNvPr id="44" name="Group 43">
            <a:extLst>
              <a:ext uri="{FF2B5EF4-FFF2-40B4-BE49-F238E27FC236}">
                <a16:creationId xmlns:a16="http://schemas.microsoft.com/office/drawing/2014/main" id="{D4F8B141-9EE2-47E7-AF2A-94CECF90771C}"/>
              </a:ext>
              <a:ext uri="{C183D7F6-B498-43B3-948B-1728B52AA6E4}">
                <adec:decorative xmlns:adec="http://schemas.microsoft.com/office/drawing/2017/decorative" val="1"/>
              </a:ext>
            </a:extLst>
          </p:cNvPr>
          <p:cNvGrpSpPr/>
          <p:nvPr userDrawn="1"/>
        </p:nvGrpSpPr>
        <p:grpSpPr>
          <a:xfrm>
            <a:off x="2047081" y="4694680"/>
            <a:ext cx="8510121" cy="0"/>
            <a:chOff x="1504814" y="2488864"/>
            <a:chExt cx="8510121" cy="0"/>
          </a:xfrm>
        </p:grpSpPr>
        <p:cxnSp>
          <p:nvCxnSpPr>
            <p:cNvPr id="45" name="Straight Connector 44">
              <a:extLst>
                <a:ext uri="{FF2B5EF4-FFF2-40B4-BE49-F238E27FC236}">
                  <a16:creationId xmlns:a16="http://schemas.microsoft.com/office/drawing/2014/main" id="{0D73D561-653C-420E-BC66-5DA51DD36C89}"/>
                </a:ext>
              </a:extLst>
            </p:cNvPr>
            <p:cNvCxnSpPr>
              <a:cxnSpLocks/>
            </p:cNvCxnSpPr>
            <p:nvPr userDrawn="1"/>
          </p:nvCxnSpPr>
          <p:spPr>
            <a:xfrm>
              <a:off x="1504814"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D3729D46-C590-474A-BF51-5B9D4359EB74}"/>
                </a:ext>
              </a:extLst>
            </p:cNvPr>
            <p:cNvCxnSpPr>
              <a:cxnSpLocks/>
            </p:cNvCxnSpPr>
            <p:nvPr userDrawn="1"/>
          </p:nvCxnSpPr>
          <p:spPr>
            <a:xfrm>
              <a:off x="2301137"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148D21A3-16A8-4ECB-832A-29159F1D20E9}"/>
                </a:ext>
              </a:extLst>
            </p:cNvPr>
            <p:cNvCxnSpPr>
              <a:cxnSpLocks/>
            </p:cNvCxnSpPr>
            <p:nvPr userDrawn="1"/>
          </p:nvCxnSpPr>
          <p:spPr>
            <a:xfrm>
              <a:off x="3083776"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DB217E3B-A68A-4BBD-889D-C078F6616CB6}"/>
                </a:ext>
              </a:extLst>
            </p:cNvPr>
            <p:cNvCxnSpPr>
              <a:cxnSpLocks/>
            </p:cNvCxnSpPr>
            <p:nvPr userDrawn="1"/>
          </p:nvCxnSpPr>
          <p:spPr>
            <a:xfrm>
              <a:off x="3880099"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3AC64796-B68D-4AE1-A16E-54663926A7FD}"/>
                </a:ext>
              </a:extLst>
            </p:cNvPr>
            <p:cNvCxnSpPr>
              <a:cxnSpLocks/>
            </p:cNvCxnSpPr>
            <p:nvPr userDrawn="1"/>
          </p:nvCxnSpPr>
          <p:spPr>
            <a:xfrm>
              <a:off x="4655896"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869D787A-5A6E-4ADB-BAAA-FC5EF3EF1BE0}"/>
                </a:ext>
              </a:extLst>
            </p:cNvPr>
            <p:cNvCxnSpPr>
              <a:cxnSpLocks/>
            </p:cNvCxnSpPr>
            <p:nvPr userDrawn="1"/>
          </p:nvCxnSpPr>
          <p:spPr>
            <a:xfrm>
              <a:off x="5452219"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1E371F89-9862-4F45-9CA4-A53BF2C3F720}"/>
                </a:ext>
              </a:extLst>
            </p:cNvPr>
            <p:cNvCxnSpPr>
              <a:cxnSpLocks/>
            </p:cNvCxnSpPr>
            <p:nvPr userDrawn="1"/>
          </p:nvCxnSpPr>
          <p:spPr>
            <a:xfrm>
              <a:off x="6234858"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819AC00F-FB14-4E51-ABB2-C72FB6C0A0F7}"/>
                </a:ext>
              </a:extLst>
            </p:cNvPr>
            <p:cNvCxnSpPr>
              <a:cxnSpLocks/>
            </p:cNvCxnSpPr>
            <p:nvPr userDrawn="1"/>
          </p:nvCxnSpPr>
          <p:spPr>
            <a:xfrm>
              <a:off x="7031181"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E083D041-D6E2-4DFF-A37E-21E03F46AF94}"/>
                </a:ext>
              </a:extLst>
            </p:cNvPr>
            <p:cNvCxnSpPr>
              <a:cxnSpLocks/>
            </p:cNvCxnSpPr>
            <p:nvPr userDrawn="1"/>
          </p:nvCxnSpPr>
          <p:spPr>
            <a:xfrm>
              <a:off x="7813820"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E4589E1D-9976-4550-917F-D88195CDCE9F}"/>
                </a:ext>
              </a:extLst>
            </p:cNvPr>
            <p:cNvCxnSpPr>
              <a:cxnSpLocks/>
            </p:cNvCxnSpPr>
            <p:nvPr userDrawn="1"/>
          </p:nvCxnSpPr>
          <p:spPr>
            <a:xfrm>
              <a:off x="8610143"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1065CC16-DED3-4048-8705-CA87554422D7}"/>
                </a:ext>
              </a:extLst>
            </p:cNvPr>
            <p:cNvCxnSpPr>
              <a:cxnSpLocks/>
            </p:cNvCxnSpPr>
            <p:nvPr userDrawn="1"/>
          </p:nvCxnSpPr>
          <p:spPr>
            <a:xfrm>
              <a:off x="9399625"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33" name="Group 132">
            <a:extLst>
              <a:ext uri="{FF2B5EF4-FFF2-40B4-BE49-F238E27FC236}">
                <a16:creationId xmlns:a16="http://schemas.microsoft.com/office/drawing/2014/main" id="{4EDC1B45-4090-4B45-80FB-8DF542E67EC0}"/>
              </a:ext>
              <a:ext uri="{C183D7F6-B498-43B3-948B-1728B52AA6E4}">
                <adec:decorative xmlns:adec="http://schemas.microsoft.com/office/drawing/2017/decorative" val="1"/>
              </a:ext>
            </a:extLst>
          </p:cNvPr>
          <p:cNvGrpSpPr/>
          <p:nvPr userDrawn="1"/>
        </p:nvGrpSpPr>
        <p:grpSpPr>
          <a:xfrm>
            <a:off x="1872910" y="4599626"/>
            <a:ext cx="8858463" cy="174171"/>
            <a:chOff x="1835966" y="4162015"/>
            <a:chExt cx="8858463" cy="174171"/>
          </a:xfrm>
        </p:grpSpPr>
        <p:sp>
          <p:nvSpPr>
            <p:cNvPr id="90" name="Oval 234">
              <a:extLst>
                <a:ext uri="{FF2B5EF4-FFF2-40B4-BE49-F238E27FC236}">
                  <a16:creationId xmlns:a16="http://schemas.microsoft.com/office/drawing/2014/main" id="{1EFAF30E-1CB4-4DCC-B1A8-30450AECDE71}"/>
                </a:ext>
                <a:ext uri="{C183D7F6-B498-43B3-948B-1728B52AA6E4}">
                  <adec:decorative xmlns:adec="http://schemas.microsoft.com/office/drawing/2017/decorative" val="1"/>
                </a:ext>
              </a:extLst>
            </p:cNvPr>
            <p:cNvSpPr/>
            <p:nvPr userDrawn="1"/>
          </p:nvSpPr>
          <p:spPr>
            <a:xfrm>
              <a:off x="1835966"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Oval 236">
              <a:extLst>
                <a:ext uri="{FF2B5EF4-FFF2-40B4-BE49-F238E27FC236}">
                  <a16:creationId xmlns:a16="http://schemas.microsoft.com/office/drawing/2014/main" id="{A53911EE-BFCB-48ED-9821-C8FD0449842D}"/>
                </a:ext>
                <a:ext uri="{C183D7F6-B498-43B3-948B-1728B52AA6E4}">
                  <adec:decorative xmlns:adec="http://schemas.microsoft.com/office/drawing/2017/decorative" val="1"/>
                </a:ext>
              </a:extLst>
            </p:cNvPr>
            <p:cNvSpPr/>
            <p:nvPr userDrawn="1"/>
          </p:nvSpPr>
          <p:spPr>
            <a:xfrm>
              <a:off x="2625447" y="4162015"/>
              <a:ext cx="174171" cy="174171"/>
            </a:xfrm>
            <a:prstGeom prst="rect">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Oval 238">
              <a:extLst>
                <a:ext uri="{FF2B5EF4-FFF2-40B4-BE49-F238E27FC236}">
                  <a16:creationId xmlns:a16="http://schemas.microsoft.com/office/drawing/2014/main" id="{AE84E691-02AF-4C42-B3B7-EE46E825C03F}"/>
                </a:ext>
                <a:ext uri="{C183D7F6-B498-43B3-948B-1728B52AA6E4}">
                  <adec:decorative xmlns:adec="http://schemas.microsoft.com/office/drawing/2017/decorative" val="1"/>
                </a:ext>
              </a:extLst>
            </p:cNvPr>
            <p:cNvSpPr/>
            <p:nvPr userDrawn="1"/>
          </p:nvSpPr>
          <p:spPr>
            <a:xfrm>
              <a:off x="3414928"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Oval 240">
              <a:extLst>
                <a:ext uri="{FF2B5EF4-FFF2-40B4-BE49-F238E27FC236}">
                  <a16:creationId xmlns:a16="http://schemas.microsoft.com/office/drawing/2014/main" id="{EB9041A9-2967-41AF-BE0A-A7476B97B2CA}"/>
                </a:ext>
                <a:ext uri="{C183D7F6-B498-43B3-948B-1728B52AA6E4}">
                  <adec:decorative xmlns:adec="http://schemas.microsoft.com/office/drawing/2017/decorative" val="1"/>
                </a:ext>
              </a:extLst>
            </p:cNvPr>
            <p:cNvSpPr/>
            <p:nvPr userDrawn="1"/>
          </p:nvSpPr>
          <p:spPr>
            <a:xfrm>
              <a:off x="4204409"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 name="Oval 242">
              <a:extLst>
                <a:ext uri="{FF2B5EF4-FFF2-40B4-BE49-F238E27FC236}">
                  <a16:creationId xmlns:a16="http://schemas.microsoft.com/office/drawing/2014/main" id="{2B7F05AE-8C2E-43EB-BBA0-897D173AF613}"/>
                </a:ext>
                <a:ext uri="{C183D7F6-B498-43B3-948B-1728B52AA6E4}">
                  <adec:decorative xmlns:adec="http://schemas.microsoft.com/office/drawing/2017/decorative" val="1"/>
                </a:ext>
              </a:extLst>
            </p:cNvPr>
            <p:cNvSpPr/>
            <p:nvPr userDrawn="1"/>
          </p:nvSpPr>
          <p:spPr>
            <a:xfrm>
              <a:off x="4993890"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Oval 244">
              <a:extLst>
                <a:ext uri="{FF2B5EF4-FFF2-40B4-BE49-F238E27FC236}">
                  <a16:creationId xmlns:a16="http://schemas.microsoft.com/office/drawing/2014/main" id="{4248E8A5-3D01-49ED-BEC6-0D27C4C50B7E}"/>
                </a:ext>
                <a:ext uri="{C183D7F6-B498-43B3-948B-1728B52AA6E4}">
                  <adec:decorative xmlns:adec="http://schemas.microsoft.com/office/drawing/2017/decorative" val="1"/>
                </a:ext>
              </a:extLst>
            </p:cNvPr>
            <p:cNvSpPr/>
            <p:nvPr userDrawn="1"/>
          </p:nvSpPr>
          <p:spPr>
            <a:xfrm>
              <a:off x="5783371"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Oval 246">
              <a:extLst>
                <a:ext uri="{FF2B5EF4-FFF2-40B4-BE49-F238E27FC236}">
                  <a16:creationId xmlns:a16="http://schemas.microsoft.com/office/drawing/2014/main" id="{A50B1FA2-FFAB-4A04-8C04-CF6BC1BCDC98}"/>
                </a:ext>
                <a:ext uri="{C183D7F6-B498-43B3-948B-1728B52AA6E4}">
                  <adec:decorative xmlns:adec="http://schemas.microsoft.com/office/drawing/2017/decorative" val="1"/>
                </a:ext>
              </a:extLst>
            </p:cNvPr>
            <p:cNvSpPr/>
            <p:nvPr userDrawn="1"/>
          </p:nvSpPr>
          <p:spPr>
            <a:xfrm>
              <a:off x="6572852" y="4162015"/>
              <a:ext cx="174171" cy="174171"/>
            </a:xfrm>
            <a:prstGeom prst="rect">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Oval 248">
              <a:extLst>
                <a:ext uri="{FF2B5EF4-FFF2-40B4-BE49-F238E27FC236}">
                  <a16:creationId xmlns:a16="http://schemas.microsoft.com/office/drawing/2014/main" id="{B70F9284-E3A9-4E8C-9C28-93D985513A99}"/>
                </a:ext>
                <a:ext uri="{C183D7F6-B498-43B3-948B-1728B52AA6E4}">
                  <adec:decorative xmlns:adec="http://schemas.microsoft.com/office/drawing/2017/decorative" val="1"/>
                </a:ext>
              </a:extLst>
            </p:cNvPr>
            <p:cNvSpPr/>
            <p:nvPr userDrawn="1"/>
          </p:nvSpPr>
          <p:spPr>
            <a:xfrm>
              <a:off x="7362333"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Oval 250">
              <a:extLst>
                <a:ext uri="{FF2B5EF4-FFF2-40B4-BE49-F238E27FC236}">
                  <a16:creationId xmlns:a16="http://schemas.microsoft.com/office/drawing/2014/main" id="{494AA308-491E-44AE-A81D-E62D362FC479}"/>
                </a:ext>
                <a:ext uri="{C183D7F6-B498-43B3-948B-1728B52AA6E4}">
                  <adec:decorative xmlns:adec="http://schemas.microsoft.com/office/drawing/2017/decorative" val="1"/>
                </a:ext>
              </a:extLst>
            </p:cNvPr>
            <p:cNvSpPr/>
            <p:nvPr userDrawn="1"/>
          </p:nvSpPr>
          <p:spPr>
            <a:xfrm>
              <a:off x="8151814"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Oval 252">
              <a:extLst>
                <a:ext uri="{FF2B5EF4-FFF2-40B4-BE49-F238E27FC236}">
                  <a16:creationId xmlns:a16="http://schemas.microsoft.com/office/drawing/2014/main" id="{03B58A61-0691-4D1F-9A25-7CCB12DA9159}"/>
                </a:ext>
                <a:ext uri="{C183D7F6-B498-43B3-948B-1728B52AA6E4}">
                  <adec:decorative xmlns:adec="http://schemas.microsoft.com/office/drawing/2017/decorative" val="1"/>
                </a:ext>
              </a:extLst>
            </p:cNvPr>
            <p:cNvSpPr/>
            <p:nvPr userDrawn="1"/>
          </p:nvSpPr>
          <p:spPr>
            <a:xfrm>
              <a:off x="8941295"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Oval 254">
              <a:extLst>
                <a:ext uri="{FF2B5EF4-FFF2-40B4-BE49-F238E27FC236}">
                  <a16:creationId xmlns:a16="http://schemas.microsoft.com/office/drawing/2014/main" id="{57F5DE50-7369-4681-A8F6-5E935A517811}"/>
                </a:ext>
                <a:ext uri="{C183D7F6-B498-43B3-948B-1728B52AA6E4}">
                  <adec:decorative xmlns:adec="http://schemas.microsoft.com/office/drawing/2017/decorative" val="1"/>
                </a:ext>
              </a:extLst>
            </p:cNvPr>
            <p:cNvSpPr/>
            <p:nvPr userDrawn="1"/>
          </p:nvSpPr>
          <p:spPr>
            <a:xfrm>
              <a:off x="9730776"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Oval 256">
              <a:extLst>
                <a:ext uri="{FF2B5EF4-FFF2-40B4-BE49-F238E27FC236}">
                  <a16:creationId xmlns:a16="http://schemas.microsoft.com/office/drawing/2014/main" id="{4C666F7C-EBDE-456E-B607-1E0FA692438A}"/>
                </a:ext>
                <a:ext uri="{C183D7F6-B498-43B3-948B-1728B52AA6E4}">
                  <adec:decorative xmlns:adec="http://schemas.microsoft.com/office/drawing/2017/decorative" val="1"/>
                </a:ext>
              </a:extLst>
            </p:cNvPr>
            <p:cNvSpPr/>
            <p:nvPr userDrawn="1"/>
          </p:nvSpPr>
          <p:spPr>
            <a:xfrm>
              <a:off x="10520258" y="4162015"/>
              <a:ext cx="174171" cy="174171"/>
            </a:xfrm>
            <a:prstGeom prst="rect">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5" name="Group 104">
            <a:extLst>
              <a:ext uri="{FF2B5EF4-FFF2-40B4-BE49-F238E27FC236}">
                <a16:creationId xmlns:a16="http://schemas.microsoft.com/office/drawing/2014/main" id="{FFFF66A7-062A-4A45-8A10-A8F847AF1847}"/>
              </a:ext>
              <a:ext uri="{C183D7F6-B498-43B3-948B-1728B52AA6E4}">
                <adec:decorative xmlns:adec="http://schemas.microsoft.com/office/drawing/2017/decorative" val="1"/>
              </a:ext>
            </a:extLst>
          </p:cNvPr>
          <p:cNvGrpSpPr/>
          <p:nvPr userDrawn="1"/>
        </p:nvGrpSpPr>
        <p:grpSpPr>
          <a:xfrm>
            <a:off x="2049387" y="2999128"/>
            <a:ext cx="8510121" cy="0"/>
            <a:chOff x="1504814" y="2488864"/>
            <a:chExt cx="8510121" cy="0"/>
          </a:xfrm>
        </p:grpSpPr>
        <p:cxnSp>
          <p:nvCxnSpPr>
            <p:cNvPr id="106" name="Straight Connector 105">
              <a:extLst>
                <a:ext uri="{FF2B5EF4-FFF2-40B4-BE49-F238E27FC236}">
                  <a16:creationId xmlns:a16="http://schemas.microsoft.com/office/drawing/2014/main" id="{A2090933-BFE5-4598-998F-C2857039426F}"/>
                </a:ext>
              </a:extLst>
            </p:cNvPr>
            <p:cNvCxnSpPr>
              <a:cxnSpLocks/>
            </p:cNvCxnSpPr>
            <p:nvPr userDrawn="1"/>
          </p:nvCxnSpPr>
          <p:spPr>
            <a:xfrm>
              <a:off x="1504814"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C7E50B9E-AD14-448E-B2DF-ED1D0F490865}"/>
                </a:ext>
              </a:extLst>
            </p:cNvPr>
            <p:cNvCxnSpPr>
              <a:cxnSpLocks/>
            </p:cNvCxnSpPr>
            <p:nvPr userDrawn="1"/>
          </p:nvCxnSpPr>
          <p:spPr>
            <a:xfrm>
              <a:off x="2301137"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1F782020-9AE0-4B20-ACD4-057C60173A6C}"/>
                </a:ext>
              </a:extLst>
            </p:cNvPr>
            <p:cNvCxnSpPr>
              <a:cxnSpLocks/>
            </p:cNvCxnSpPr>
            <p:nvPr userDrawn="1"/>
          </p:nvCxnSpPr>
          <p:spPr>
            <a:xfrm>
              <a:off x="3083776"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DE1A502D-7651-4CBE-81DE-FF4F102DAA73}"/>
                </a:ext>
              </a:extLst>
            </p:cNvPr>
            <p:cNvCxnSpPr>
              <a:cxnSpLocks/>
            </p:cNvCxnSpPr>
            <p:nvPr userDrawn="1"/>
          </p:nvCxnSpPr>
          <p:spPr>
            <a:xfrm>
              <a:off x="3880099"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D4C29AAF-4E83-44DA-A084-3FF3C70F6155}"/>
                </a:ext>
              </a:extLst>
            </p:cNvPr>
            <p:cNvCxnSpPr>
              <a:cxnSpLocks/>
            </p:cNvCxnSpPr>
            <p:nvPr userDrawn="1"/>
          </p:nvCxnSpPr>
          <p:spPr>
            <a:xfrm>
              <a:off x="4655896"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AC5616E9-1DAC-4713-A257-8682DD24AC5C}"/>
                </a:ext>
              </a:extLst>
            </p:cNvPr>
            <p:cNvCxnSpPr>
              <a:cxnSpLocks/>
            </p:cNvCxnSpPr>
            <p:nvPr userDrawn="1"/>
          </p:nvCxnSpPr>
          <p:spPr>
            <a:xfrm>
              <a:off x="5452219"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ACDC726D-AB0E-4ED3-82DB-9DD54ADB100A}"/>
                </a:ext>
              </a:extLst>
            </p:cNvPr>
            <p:cNvCxnSpPr>
              <a:cxnSpLocks/>
            </p:cNvCxnSpPr>
            <p:nvPr userDrawn="1"/>
          </p:nvCxnSpPr>
          <p:spPr>
            <a:xfrm>
              <a:off x="6234858"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12F1E4A6-E07E-4550-AB72-53438E0C4F0E}"/>
                </a:ext>
              </a:extLst>
            </p:cNvPr>
            <p:cNvCxnSpPr>
              <a:cxnSpLocks/>
            </p:cNvCxnSpPr>
            <p:nvPr userDrawn="1"/>
          </p:nvCxnSpPr>
          <p:spPr>
            <a:xfrm>
              <a:off x="7031181"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6B638F82-2127-4858-AA45-F08A1CADABB9}"/>
                </a:ext>
              </a:extLst>
            </p:cNvPr>
            <p:cNvCxnSpPr>
              <a:cxnSpLocks/>
            </p:cNvCxnSpPr>
            <p:nvPr userDrawn="1"/>
          </p:nvCxnSpPr>
          <p:spPr>
            <a:xfrm>
              <a:off x="7813820"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028005E8-9894-4966-8BDE-95577A6039DC}"/>
                </a:ext>
              </a:extLst>
            </p:cNvPr>
            <p:cNvCxnSpPr>
              <a:cxnSpLocks/>
            </p:cNvCxnSpPr>
            <p:nvPr userDrawn="1"/>
          </p:nvCxnSpPr>
          <p:spPr>
            <a:xfrm>
              <a:off x="8610143"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CFFBFEB2-9943-4D83-86DB-1A86AC15E8EF}"/>
                </a:ext>
              </a:extLst>
            </p:cNvPr>
            <p:cNvCxnSpPr>
              <a:cxnSpLocks/>
            </p:cNvCxnSpPr>
            <p:nvPr userDrawn="1"/>
          </p:nvCxnSpPr>
          <p:spPr>
            <a:xfrm>
              <a:off x="9399625"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34" name="Group 133">
            <a:extLst>
              <a:ext uri="{FF2B5EF4-FFF2-40B4-BE49-F238E27FC236}">
                <a16:creationId xmlns:a16="http://schemas.microsoft.com/office/drawing/2014/main" id="{67045F09-8CF5-4E51-A65C-54F8BF015868}"/>
              </a:ext>
              <a:ext uri="{C183D7F6-B498-43B3-948B-1728B52AA6E4}">
                <adec:decorative xmlns:adec="http://schemas.microsoft.com/office/drawing/2017/decorative" val="1"/>
              </a:ext>
            </a:extLst>
          </p:cNvPr>
          <p:cNvGrpSpPr/>
          <p:nvPr userDrawn="1"/>
        </p:nvGrpSpPr>
        <p:grpSpPr>
          <a:xfrm>
            <a:off x="1872910" y="2903401"/>
            <a:ext cx="8858463" cy="174171"/>
            <a:chOff x="1835966" y="4162015"/>
            <a:chExt cx="8858463" cy="174171"/>
          </a:xfrm>
        </p:grpSpPr>
        <p:sp>
          <p:nvSpPr>
            <p:cNvPr id="135" name="Oval 234">
              <a:extLst>
                <a:ext uri="{FF2B5EF4-FFF2-40B4-BE49-F238E27FC236}">
                  <a16:creationId xmlns:a16="http://schemas.microsoft.com/office/drawing/2014/main" id="{09B4CFFD-0C29-4685-915E-4DC40D4DFD91}"/>
                </a:ext>
                <a:ext uri="{C183D7F6-B498-43B3-948B-1728B52AA6E4}">
                  <adec:decorative xmlns:adec="http://schemas.microsoft.com/office/drawing/2017/decorative" val="1"/>
                </a:ext>
              </a:extLst>
            </p:cNvPr>
            <p:cNvSpPr/>
            <p:nvPr userDrawn="1"/>
          </p:nvSpPr>
          <p:spPr>
            <a:xfrm>
              <a:off x="1835966"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6" name="Oval 236">
              <a:extLst>
                <a:ext uri="{FF2B5EF4-FFF2-40B4-BE49-F238E27FC236}">
                  <a16:creationId xmlns:a16="http://schemas.microsoft.com/office/drawing/2014/main" id="{736381B7-7D05-4040-9A1B-1918415768F3}"/>
                </a:ext>
                <a:ext uri="{C183D7F6-B498-43B3-948B-1728B52AA6E4}">
                  <adec:decorative xmlns:adec="http://schemas.microsoft.com/office/drawing/2017/decorative" val="1"/>
                </a:ext>
              </a:extLst>
            </p:cNvPr>
            <p:cNvSpPr/>
            <p:nvPr userDrawn="1"/>
          </p:nvSpPr>
          <p:spPr>
            <a:xfrm>
              <a:off x="2625447" y="4162015"/>
              <a:ext cx="174171" cy="174171"/>
            </a:xfrm>
            <a:prstGeom prst="rect">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7" name="Oval 238">
              <a:extLst>
                <a:ext uri="{FF2B5EF4-FFF2-40B4-BE49-F238E27FC236}">
                  <a16:creationId xmlns:a16="http://schemas.microsoft.com/office/drawing/2014/main" id="{4F77152F-41F4-45EC-B530-B38C5111C2BA}"/>
                </a:ext>
                <a:ext uri="{C183D7F6-B498-43B3-948B-1728B52AA6E4}">
                  <adec:decorative xmlns:adec="http://schemas.microsoft.com/office/drawing/2017/decorative" val="1"/>
                </a:ext>
              </a:extLst>
            </p:cNvPr>
            <p:cNvSpPr/>
            <p:nvPr userDrawn="1"/>
          </p:nvSpPr>
          <p:spPr>
            <a:xfrm>
              <a:off x="3414928"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8" name="Oval 240">
              <a:extLst>
                <a:ext uri="{FF2B5EF4-FFF2-40B4-BE49-F238E27FC236}">
                  <a16:creationId xmlns:a16="http://schemas.microsoft.com/office/drawing/2014/main" id="{8FB428D5-0A0E-4CF3-A223-9F4F7B386105}"/>
                </a:ext>
                <a:ext uri="{C183D7F6-B498-43B3-948B-1728B52AA6E4}">
                  <adec:decorative xmlns:adec="http://schemas.microsoft.com/office/drawing/2017/decorative" val="1"/>
                </a:ext>
              </a:extLst>
            </p:cNvPr>
            <p:cNvSpPr/>
            <p:nvPr userDrawn="1"/>
          </p:nvSpPr>
          <p:spPr>
            <a:xfrm>
              <a:off x="4204409"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9" name="Oval 242">
              <a:extLst>
                <a:ext uri="{FF2B5EF4-FFF2-40B4-BE49-F238E27FC236}">
                  <a16:creationId xmlns:a16="http://schemas.microsoft.com/office/drawing/2014/main" id="{A4275727-B33C-4EB0-9E6E-7CE33560321C}"/>
                </a:ext>
                <a:ext uri="{C183D7F6-B498-43B3-948B-1728B52AA6E4}">
                  <adec:decorative xmlns:adec="http://schemas.microsoft.com/office/drawing/2017/decorative" val="1"/>
                </a:ext>
              </a:extLst>
            </p:cNvPr>
            <p:cNvSpPr/>
            <p:nvPr userDrawn="1"/>
          </p:nvSpPr>
          <p:spPr>
            <a:xfrm>
              <a:off x="4993890" y="4162015"/>
              <a:ext cx="174171" cy="174171"/>
            </a:xfrm>
            <a:prstGeom prst="rect">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0" name="Oval 244">
              <a:extLst>
                <a:ext uri="{FF2B5EF4-FFF2-40B4-BE49-F238E27FC236}">
                  <a16:creationId xmlns:a16="http://schemas.microsoft.com/office/drawing/2014/main" id="{7998F366-05B2-42D3-9B4E-CD7F91FB9396}"/>
                </a:ext>
                <a:ext uri="{C183D7F6-B498-43B3-948B-1728B52AA6E4}">
                  <adec:decorative xmlns:adec="http://schemas.microsoft.com/office/drawing/2017/decorative" val="1"/>
                </a:ext>
              </a:extLst>
            </p:cNvPr>
            <p:cNvSpPr/>
            <p:nvPr userDrawn="1"/>
          </p:nvSpPr>
          <p:spPr>
            <a:xfrm>
              <a:off x="5783371"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1" name="Oval 246">
              <a:extLst>
                <a:ext uri="{FF2B5EF4-FFF2-40B4-BE49-F238E27FC236}">
                  <a16:creationId xmlns:a16="http://schemas.microsoft.com/office/drawing/2014/main" id="{8593BF6C-17E2-4AB7-85D7-0B93D2376884}"/>
                </a:ext>
                <a:ext uri="{C183D7F6-B498-43B3-948B-1728B52AA6E4}">
                  <adec:decorative xmlns:adec="http://schemas.microsoft.com/office/drawing/2017/decorative" val="1"/>
                </a:ext>
              </a:extLst>
            </p:cNvPr>
            <p:cNvSpPr/>
            <p:nvPr userDrawn="1"/>
          </p:nvSpPr>
          <p:spPr>
            <a:xfrm>
              <a:off x="6572852"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2" name="Oval 248">
              <a:extLst>
                <a:ext uri="{FF2B5EF4-FFF2-40B4-BE49-F238E27FC236}">
                  <a16:creationId xmlns:a16="http://schemas.microsoft.com/office/drawing/2014/main" id="{74F85EBE-E43B-4B81-85F1-89969EC56D55}"/>
                </a:ext>
                <a:ext uri="{C183D7F6-B498-43B3-948B-1728B52AA6E4}">
                  <adec:decorative xmlns:adec="http://schemas.microsoft.com/office/drawing/2017/decorative" val="1"/>
                </a:ext>
              </a:extLst>
            </p:cNvPr>
            <p:cNvSpPr/>
            <p:nvPr userDrawn="1"/>
          </p:nvSpPr>
          <p:spPr>
            <a:xfrm>
              <a:off x="7362333"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3" name="Oval 250">
              <a:extLst>
                <a:ext uri="{FF2B5EF4-FFF2-40B4-BE49-F238E27FC236}">
                  <a16:creationId xmlns:a16="http://schemas.microsoft.com/office/drawing/2014/main" id="{16C21525-8829-45F3-8C9F-05274678E7C1}"/>
                </a:ext>
                <a:ext uri="{C183D7F6-B498-43B3-948B-1728B52AA6E4}">
                  <adec:decorative xmlns:adec="http://schemas.microsoft.com/office/drawing/2017/decorative" val="1"/>
                </a:ext>
              </a:extLst>
            </p:cNvPr>
            <p:cNvSpPr/>
            <p:nvPr userDrawn="1"/>
          </p:nvSpPr>
          <p:spPr>
            <a:xfrm>
              <a:off x="8151814"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4" name="Oval 252">
              <a:extLst>
                <a:ext uri="{FF2B5EF4-FFF2-40B4-BE49-F238E27FC236}">
                  <a16:creationId xmlns:a16="http://schemas.microsoft.com/office/drawing/2014/main" id="{8FFF03BC-2EFF-4AF5-B788-A1FEA5378092}"/>
                </a:ext>
                <a:ext uri="{C183D7F6-B498-43B3-948B-1728B52AA6E4}">
                  <adec:decorative xmlns:adec="http://schemas.microsoft.com/office/drawing/2017/decorative" val="1"/>
                </a:ext>
              </a:extLst>
            </p:cNvPr>
            <p:cNvSpPr/>
            <p:nvPr userDrawn="1"/>
          </p:nvSpPr>
          <p:spPr>
            <a:xfrm>
              <a:off x="8941295" y="4162015"/>
              <a:ext cx="174171" cy="174171"/>
            </a:xfrm>
            <a:prstGeom prst="rect">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5" name="Oval 254">
              <a:extLst>
                <a:ext uri="{FF2B5EF4-FFF2-40B4-BE49-F238E27FC236}">
                  <a16:creationId xmlns:a16="http://schemas.microsoft.com/office/drawing/2014/main" id="{D811BD14-6461-4DD9-9A2C-BFC2C955390B}"/>
                </a:ext>
                <a:ext uri="{C183D7F6-B498-43B3-948B-1728B52AA6E4}">
                  <adec:decorative xmlns:adec="http://schemas.microsoft.com/office/drawing/2017/decorative" val="1"/>
                </a:ext>
              </a:extLst>
            </p:cNvPr>
            <p:cNvSpPr/>
            <p:nvPr userDrawn="1"/>
          </p:nvSpPr>
          <p:spPr>
            <a:xfrm>
              <a:off x="9730776"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6" name="Oval 256">
              <a:extLst>
                <a:ext uri="{FF2B5EF4-FFF2-40B4-BE49-F238E27FC236}">
                  <a16:creationId xmlns:a16="http://schemas.microsoft.com/office/drawing/2014/main" id="{929BB859-9DB9-433D-8C7B-91E7FED48B59}"/>
                </a:ext>
                <a:ext uri="{C183D7F6-B498-43B3-948B-1728B52AA6E4}">
                  <adec:decorative xmlns:adec="http://schemas.microsoft.com/office/drawing/2017/decorative" val="1"/>
                </a:ext>
              </a:extLst>
            </p:cNvPr>
            <p:cNvSpPr/>
            <p:nvPr userDrawn="1"/>
          </p:nvSpPr>
          <p:spPr>
            <a:xfrm>
              <a:off x="10520258"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59" name="Graphic 158">
            <a:extLst>
              <a:ext uri="{FF2B5EF4-FFF2-40B4-BE49-F238E27FC236}">
                <a16:creationId xmlns:a16="http://schemas.microsoft.com/office/drawing/2014/main" id="{A24C8354-AD07-4B50-9334-314D6B2B101B}"/>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 y="6237133"/>
            <a:ext cx="12191999" cy="620867"/>
          </a:xfrm>
          <a:prstGeom prst="rect">
            <a:avLst/>
          </a:prstGeom>
        </p:spPr>
      </p:pic>
      <p:sp>
        <p:nvSpPr>
          <p:cNvPr id="160" name="Date Placeholder 2">
            <a:extLst>
              <a:ext uri="{FF2B5EF4-FFF2-40B4-BE49-F238E27FC236}">
                <a16:creationId xmlns:a16="http://schemas.microsoft.com/office/drawing/2014/main" id="{D3F09D93-A56A-41E4-A3BA-42472B0A3850}"/>
              </a:ext>
            </a:extLst>
          </p:cNvPr>
          <p:cNvSpPr>
            <a:spLocks noGrp="1"/>
          </p:cNvSpPr>
          <p:nvPr>
            <p:ph type="dt" sz="half" idx="10"/>
          </p:nvPr>
        </p:nvSpPr>
        <p:spPr>
          <a:xfrm>
            <a:off x="838200" y="6356350"/>
            <a:ext cx="2743200" cy="365125"/>
          </a:xfrm>
          <a:prstGeom prst="rect">
            <a:avLst/>
          </a:prstGeom>
        </p:spPr>
        <p:txBody>
          <a:bodyPr/>
          <a:lstStyle>
            <a:lvl1pPr>
              <a:defRPr>
                <a:solidFill>
                  <a:schemeClr val="bg1"/>
                </a:solidFill>
              </a:defRPr>
            </a:lvl1pPr>
          </a:lstStyle>
          <a:p>
            <a:r>
              <a:rPr lang="en-US" dirty="0"/>
              <a:t>20XX</a:t>
            </a:r>
          </a:p>
        </p:txBody>
      </p:sp>
      <p:sp>
        <p:nvSpPr>
          <p:cNvPr id="161" name="Footer Placeholder 3">
            <a:extLst>
              <a:ext uri="{FF2B5EF4-FFF2-40B4-BE49-F238E27FC236}">
                <a16:creationId xmlns:a16="http://schemas.microsoft.com/office/drawing/2014/main" id="{5951592E-5737-43C9-B6B0-D134076610B8}"/>
              </a:ext>
            </a:extLst>
          </p:cNvPr>
          <p:cNvSpPr>
            <a:spLocks noGrp="1"/>
          </p:cNvSpPr>
          <p:nvPr>
            <p:ph type="ftr" sz="quarter" idx="11"/>
          </p:nvPr>
        </p:nvSpPr>
        <p:spPr>
          <a:xfrm>
            <a:off x="4038600" y="6356350"/>
            <a:ext cx="4114800" cy="365125"/>
          </a:xfrm>
          <a:prstGeom prst="rect">
            <a:avLst/>
          </a:prstGeom>
        </p:spPr>
        <p:txBody>
          <a:bodyPr/>
          <a:lstStyle>
            <a:lvl1pPr>
              <a:defRPr>
                <a:solidFill>
                  <a:schemeClr val="bg1"/>
                </a:solidFill>
              </a:defRPr>
            </a:lvl1pPr>
          </a:lstStyle>
          <a:p>
            <a:r>
              <a:rPr lang="en-US" dirty="0"/>
              <a:t>Pitch deck</a:t>
            </a:r>
          </a:p>
        </p:txBody>
      </p:sp>
      <p:sp>
        <p:nvSpPr>
          <p:cNvPr id="162" name="Slide Number Placeholder 4">
            <a:extLst>
              <a:ext uri="{FF2B5EF4-FFF2-40B4-BE49-F238E27FC236}">
                <a16:creationId xmlns:a16="http://schemas.microsoft.com/office/drawing/2014/main" id="{3B542197-0399-4FBD-A10C-B97A68AA2A07}"/>
              </a:ext>
            </a:extLst>
          </p:cNvPr>
          <p:cNvSpPr>
            <a:spLocks noGrp="1"/>
          </p:cNvSpPr>
          <p:nvPr>
            <p:ph type="sldNum" sz="quarter" idx="12"/>
          </p:nvPr>
        </p:nvSpPr>
        <p:spPr>
          <a:xfrm>
            <a:off x="8610600" y="6356350"/>
            <a:ext cx="2743200" cy="365125"/>
          </a:xfrm>
          <a:prstGeom prst="rect">
            <a:avLst/>
          </a:prstGeom>
        </p:spPr>
        <p:txBody>
          <a:bodyPr/>
          <a:lstStyle>
            <a:lvl1pPr>
              <a:defRPr>
                <a:solidFill>
                  <a:schemeClr val="bg1"/>
                </a:solidFill>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37062562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Financial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96D4A-16D3-4C35-A383-2DF039D54CF4}"/>
              </a:ext>
            </a:extLst>
          </p:cNvPr>
          <p:cNvSpPr>
            <a:spLocks noGrp="1"/>
          </p:cNvSpPr>
          <p:nvPr>
            <p:ph type="title" hasCustomPrompt="1"/>
          </p:nvPr>
        </p:nvSpPr>
        <p:spPr>
          <a:xfrm>
            <a:off x="819728" y="317739"/>
            <a:ext cx="4114800" cy="623923"/>
          </a:xfrm>
          <a:prstGeom prst="rect">
            <a:avLst/>
          </a:prstGeom>
        </p:spPr>
        <p:txBody>
          <a:bodyPr anchor="ctr"/>
          <a:lstStyle>
            <a:lvl1pPr>
              <a:defRPr sz="2400" cap="all" spc="100" baseline="0">
                <a:solidFill>
                  <a:schemeClr val="tx2"/>
                </a:solidFill>
              </a:defRPr>
            </a:lvl1pPr>
          </a:lstStyle>
          <a:p>
            <a:r>
              <a:rPr lang="en-US" dirty="0"/>
              <a:t>Click to add title</a:t>
            </a:r>
          </a:p>
        </p:txBody>
      </p:sp>
      <p:sp>
        <p:nvSpPr>
          <p:cNvPr id="10" name="Content Placeholder 9">
            <a:extLst>
              <a:ext uri="{FF2B5EF4-FFF2-40B4-BE49-F238E27FC236}">
                <a16:creationId xmlns:a16="http://schemas.microsoft.com/office/drawing/2014/main" id="{FF255611-8280-41F3-A5FA-821E144AEAE7}"/>
              </a:ext>
            </a:extLst>
          </p:cNvPr>
          <p:cNvSpPr>
            <a:spLocks noGrp="1"/>
          </p:cNvSpPr>
          <p:nvPr>
            <p:ph sz="quarter" idx="15" hasCustomPrompt="1"/>
          </p:nvPr>
        </p:nvSpPr>
        <p:spPr>
          <a:xfrm>
            <a:off x="914400" y="905856"/>
            <a:ext cx="5759450" cy="5047269"/>
          </a:xfrm>
          <a:prstGeom prst="rect">
            <a:avLst/>
          </a:prstGeom>
        </p:spPr>
        <p:txBody>
          <a:bodyPr/>
          <a:lstStyle>
            <a:lvl1pPr marL="0" indent="0">
              <a:buNone/>
              <a:defRPr sz="1800" cap="all" baseline="0">
                <a:solidFill>
                  <a:schemeClr val="accent5">
                    <a:lumMod val="50000"/>
                  </a:schemeClr>
                </a:solidFill>
              </a:defRPr>
            </a:lvl1pPr>
            <a:lvl2pPr marL="457200" indent="0">
              <a:buNone/>
              <a:defRPr sz="1600" cap="all" baseline="0">
                <a:solidFill>
                  <a:schemeClr val="accent5">
                    <a:lumMod val="50000"/>
                  </a:schemeClr>
                </a:solidFill>
              </a:defRPr>
            </a:lvl2pPr>
            <a:lvl3pPr marL="914400" indent="0">
              <a:buNone/>
              <a:defRPr sz="1400" cap="all" baseline="0">
                <a:solidFill>
                  <a:schemeClr val="accent5">
                    <a:lumMod val="50000"/>
                  </a:schemeClr>
                </a:solidFill>
              </a:defRPr>
            </a:lvl3pPr>
            <a:lvl4pPr marL="1371600" indent="0">
              <a:buNone/>
              <a:defRPr sz="1200" cap="all" baseline="0">
                <a:solidFill>
                  <a:schemeClr val="accent5">
                    <a:lumMod val="50000"/>
                  </a:schemeClr>
                </a:solidFill>
              </a:defRPr>
            </a:lvl4pPr>
            <a:lvl5pPr marL="1828800" indent="0">
              <a:buNone/>
              <a:defRPr sz="1200" cap="all" baseline="0">
                <a:solidFill>
                  <a:schemeClr val="accent5">
                    <a:lumMod val="50000"/>
                  </a:schemeClr>
                </a:solidFill>
              </a:defRPr>
            </a:lvl5pPr>
          </a:lstStyle>
          <a:p>
            <a:pPr lvl="0"/>
            <a:r>
              <a:rPr lang="en-US" dirty="0"/>
              <a:t>Click to add content</a:t>
            </a:r>
          </a:p>
        </p:txBody>
      </p:sp>
      <p:sp>
        <p:nvSpPr>
          <p:cNvPr id="3" name="Date Placeholder 2">
            <a:extLst>
              <a:ext uri="{FF2B5EF4-FFF2-40B4-BE49-F238E27FC236}">
                <a16:creationId xmlns:a16="http://schemas.microsoft.com/office/drawing/2014/main" id="{33453DB9-3C4B-4136-96D2-08A7D5AD418F}"/>
              </a:ext>
            </a:extLst>
          </p:cNvPr>
          <p:cNvSpPr>
            <a:spLocks noGrp="1"/>
          </p:cNvSpPr>
          <p:nvPr>
            <p:ph type="dt" sz="half" idx="10"/>
          </p:nvPr>
        </p:nvSpPr>
        <p:spPr>
          <a:xfrm>
            <a:off x="838200" y="6356350"/>
            <a:ext cx="2743200" cy="365125"/>
          </a:xfrm>
          <a:prstGeom prst="rect">
            <a:avLst/>
          </a:prstGeom>
        </p:spPr>
        <p:txBody>
          <a:bodyPr/>
          <a:lstStyle/>
          <a:p>
            <a:r>
              <a:rPr lang="en-US" dirty="0"/>
              <a:t>20XX</a:t>
            </a:r>
          </a:p>
        </p:txBody>
      </p:sp>
      <p:sp>
        <p:nvSpPr>
          <p:cNvPr id="4" name="Footer Placeholder 3">
            <a:extLst>
              <a:ext uri="{FF2B5EF4-FFF2-40B4-BE49-F238E27FC236}">
                <a16:creationId xmlns:a16="http://schemas.microsoft.com/office/drawing/2014/main" id="{81464841-801A-499A-BFD2-9731D2D89C25}"/>
              </a:ext>
            </a:extLst>
          </p:cNvPr>
          <p:cNvSpPr>
            <a:spLocks noGrp="1"/>
          </p:cNvSpPr>
          <p:nvPr>
            <p:ph type="ftr" sz="quarter" idx="11"/>
          </p:nvPr>
        </p:nvSpPr>
        <p:spPr>
          <a:xfrm>
            <a:off x="4038600" y="6356350"/>
            <a:ext cx="4114800" cy="365125"/>
          </a:xfrm>
          <a:prstGeom prst="rect">
            <a:avLst/>
          </a:prstGeom>
        </p:spPr>
        <p:txBody>
          <a:bodyPr/>
          <a:lstStyle/>
          <a:p>
            <a:r>
              <a:rPr lang="en-US" dirty="0"/>
              <a:t>Pitch deck</a:t>
            </a:r>
          </a:p>
        </p:txBody>
      </p:sp>
      <p:sp>
        <p:nvSpPr>
          <p:cNvPr id="8" name="Picture Placeholder 8">
            <a:extLst>
              <a:ext uri="{FF2B5EF4-FFF2-40B4-BE49-F238E27FC236}">
                <a16:creationId xmlns:a16="http://schemas.microsoft.com/office/drawing/2014/main" id="{A6BF61C1-4A8C-44D4-901D-E065B7B42A25}"/>
              </a:ext>
            </a:extLst>
          </p:cNvPr>
          <p:cNvSpPr>
            <a:spLocks noGrp="1"/>
          </p:cNvSpPr>
          <p:nvPr>
            <p:ph type="pic" sz="quarter" idx="14" hasCustomPrompt="1"/>
          </p:nvPr>
        </p:nvSpPr>
        <p:spPr>
          <a:xfrm>
            <a:off x="7598229" y="0"/>
            <a:ext cx="4593770" cy="6858000"/>
          </a:xfrm>
          <a:prstGeom prst="rect">
            <a:avLst/>
          </a:prstGeom>
        </p:spPr>
        <p:txBody>
          <a:bodyPr/>
          <a:lstStyle>
            <a:lvl1pPr marL="0" indent="0" algn="ctr">
              <a:buNone/>
              <a:defRPr/>
            </a:lvl1pPr>
          </a:lstStyle>
          <a:p>
            <a:r>
              <a:rPr lang="en-US" dirty="0"/>
              <a:t>Click to add photo</a:t>
            </a:r>
          </a:p>
        </p:txBody>
      </p:sp>
      <p:sp>
        <p:nvSpPr>
          <p:cNvPr id="5" name="Slide Number Placeholder 4">
            <a:extLst>
              <a:ext uri="{FF2B5EF4-FFF2-40B4-BE49-F238E27FC236}">
                <a16:creationId xmlns:a16="http://schemas.microsoft.com/office/drawing/2014/main" id="{F9C78F9D-CD73-4D53-A871-D6C0B643A68D}"/>
              </a:ext>
            </a:extLst>
          </p:cNvPr>
          <p:cNvSpPr>
            <a:spLocks noGrp="1"/>
          </p:cNvSpPr>
          <p:nvPr>
            <p:ph type="sldNum" sz="quarter" idx="12"/>
          </p:nvPr>
        </p:nvSpPr>
        <p:spPr>
          <a:xfrm>
            <a:off x="8610600" y="6356350"/>
            <a:ext cx="2743200" cy="365125"/>
          </a:xfrm>
          <a:prstGeom prst="rect">
            <a:avLst/>
          </a:prstGeom>
        </p:spPr>
        <p:txBody>
          <a:bodyPr/>
          <a:lstStyle>
            <a:lvl1pPr>
              <a:defRPr>
                <a:solidFill>
                  <a:schemeClr val="bg1"/>
                </a:solidFill>
                <a:effectLst>
                  <a:outerShdw blurRad="38100" dist="38100" dir="2700000" algn="tl">
                    <a:srgbClr val="000000">
                      <a:alpha val="43137"/>
                    </a:srgbClr>
                  </a:outerShdw>
                </a:effectLst>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13788064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Our Team 4-Up">
    <p:spTree>
      <p:nvGrpSpPr>
        <p:cNvPr id="1" name=""/>
        <p:cNvGrpSpPr/>
        <p:nvPr/>
      </p:nvGrpSpPr>
      <p:grpSpPr>
        <a:xfrm>
          <a:off x="0" y="0"/>
          <a:ext cx="0" cy="0"/>
          <a:chOff x="0" y="0"/>
          <a:chExt cx="0" cy="0"/>
        </a:xfrm>
      </p:grpSpPr>
      <p:sp>
        <p:nvSpPr>
          <p:cNvPr id="35" name="Rectangle 34">
            <a:extLst>
              <a:ext uri="{FF2B5EF4-FFF2-40B4-BE49-F238E27FC236}">
                <a16:creationId xmlns:a16="http://schemas.microsoft.com/office/drawing/2014/main" id="{7726902C-381D-4629-AF04-0689A76C513B}"/>
              </a:ext>
              <a:ext uri="{C183D7F6-B498-43B3-948B-1728B52AA6E4}">
                <adec:decorative xmlns:adec="http://schemas.microsoft.com/office/drawing/2017/decorative" val="1"/>
              </a:ext>
            </a:extLst>
          </p:cNvPr>
          <p:cNvSpPr/>
          <p:nvPr userDrawn="1"/>
        </p:nvSpPr>
        <p:spPr>
          <a:xfrm>
            <a:off x="-1" y="4354286"/>
            <a:ext cx="12192001" cy="2503713"/>
          </a:xfrm>
          <a:prstGeom prst="rect">
            <a:avLst/>
          </a:prstGeom>
          <a:solidFill>
            <a:schemeClr val="accent5">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480C3F3-53A4-4049-96CE-C6C4EB9DA62C}"/>
              </a:ext>
            </a:extLst>
          </p:cNvPr>
          <p:cNvSpPr>
            <a:spLocks noGrp="1"/>
          </p:cNvSpPr>
          <p:nvPr>
            <p:ph type="title" hasCustomPrompt="1"/>
          </p:nvPr>
        </p:nvSpPr>
        <p:spPr>
          <a:xfrm>
            <a:off x="4038600" y="544286"/>
            <a:ext cx="4114800" cy="747929"/>
          </a:xfrm>
          <a:prstGeom prst="rect">
            <a:avLst/>
          </a:prstGeom>
        </p:spPr>
        <p:txBody>
          <a:bodyPr anchor="ctr"/>
          <a:lstStyle>
            <a:lvl1pPr algn="ctr">
              <a:defRPr sz="2400" cap="all" spc="100" baseline="0">
                <a:solidFill>
                  <a:schemeClr val="accent2"/>
                </a:solidFill>
              </a:defRPr>
            </a:lvl1pPr>
          </a:lstStyle>
          <a:p>
            <a:r>
              <a:rPr lang="en-US" dirty="0"/>
              <a:t>Click to add title</a:t>
            </a:r>
          </a:p>
        </p:txBody>
      </p:sp>
      <p:sp>
        <p:nvSpPr>
          <p:cNvPr id="10" name="Picture Placeholder 9">
            <a:extLst>
              <a:ext uri="{FF2B5EF4-FFF2-40B4-BE49-F238E27FC236}">
                <a16:creationId xmlns:a16="http://schemas.microsoft.com/office/drawing/2014/main" id="{3F669E6E-28BD-4FC9-BFB3-B42707D25AE2}"/>
              </a:ext>
            </a:extLst>
          </p:cNvPr>
          <p:cNvSpPr>
            <a:spLocks noGrp="1"/>
          </p:cNvSpPr>
          <p:nvPr>
            <p:ph type="pic" sz="quarter" idx="14" hasCustomPrompt="1"/>
          </p:nvPr>
        </p:nvSpPr>
        <p:spPr>
          <a:xfrm>
            <a:off x="897731" y="2427897"/>
            <a:ext cx="2099702" cy="2115227"/>
          </a:xfrm>
          <a:prstGeom prst="rect">
            <a:avLst/>
          </a:prstGeom>
        </p:spPr>
        <p:txBody>
          <a:bodyPr/>
          <a:lstStyle>
            <a:lvl1pPr marL="0" indent="0" algn="ctr">
              <a:buNone/>
              <a:defRPr/>
            </a:lvl1pPr>
          </a:lstStyle>
          <a:p>
            <a:r>
              <a:rPr lang="en-US" dirty="0"/>
              <a:t>Click to add photo</a:t>
            </a:r>
          </a:p>
        </p:txBody>
      </p:sp>
      <p:sp>
        <p:nvSpPr>
          <p:cNvPr id="14" name="Text Placeholder 10">
            <a:extLst>
              <a:ext uri="{FF2B5EF4-FFF2-40B4-BE49-F238E27FC236}">
                <a16:creationId xmlns:a16="http://schemas.microsoft.com/office/drawing/2014/main" id="{B0CE1D3C-6E95-41C8-9202-B6BACEA97CBA}"/>
              </a:ext>
            </a:extLst>
          </p:cNvPr>
          <p:cNvSpPr>
            <a:spLocks noGrp="1"/>
          </p:cNvSpPr>
          <p:nvPr>
            <p:ph type="body" sz="quarter" idx="18" hasCustomPrompt="1"/>
          </p:nvPr>
        </p:nvSpPr>
        <p:spPr>
          <a:xfrm>
            <a:off x="703729" y="4731112"/>
            <a:ext cx="2487705" cy="531393"/>
          </a:xfrm>
          <a:prstGeom prst="rect">
            <a:avLst/>
          </a:prstGeom>
        </p:spPr>
        <p:txBody>
          <a:bodyPr anchor="b"/>
          <a:lstStyle>
            <a:lvl1pPr marL="0" indent="0" algn="ctr">
              <a:buNone/>
              <a:defRPr sz="1800" cap="all" spc="100" baseline="0">
                <a:solidFill>
                  <a:schemeClr val="accent4">
                    <a:lumMod val="50000"/>
                  </a:schemeClr>
                </a:solidFill>
                <a:latin typeface="+mj-lt"/>
              </a:defRPr>
            </a:lvl1pPr>
          </a:lstStyle>
          <a:p>
            <a:pPr lvl="0"/>
            <a:r>
              <a:rPr lang="en-US" dirty="0"/>
              <a:t>Add name</a:t>
            </a:r>
          </a:p>
        </p:txBody>
      </p:sp>
      <p:sp>
        <p:nvSpPr>
          <p:cNvPr id="15" name="Text Placeholder 10">
            <a:extLst>
              <a:ext uri="{FF2B5EF4-FFF2-40B4-BE49-F238E27FC236}">
                <a16:creationId xmlns:a16="http://schemas.microsoft.com/office/drawing/2014/main" id="{A90F4B16-F669-4D35-8B6D-5DE38097DD9A}"/>
              </a:ext>
            </a:extLst>
          </p:cNvPr>
          <p:cNvSpPr>
            <a:spLocks noGrp="1"/>
          </p:cNvSpPr>
          <p:nvPr>
            <p:ph type="body" sz="quarter" idx="19" hasCustomPrompt="1"/>
          </p:nvPr>
        </p:nvSpPr>
        <p:spPr>
          <a:xfrm>
            <a:off x="703728" y="5199750"/>
            <a:ext cx="2487705" cy="531393"/>
          </a:xfrm>
          <a:prstGeom prst="rect">
            <a:avLst/>
          </a:prstGeom>
        </p:spPr>
        <p:txBody>
          <a:bodyPr anchor="t"/>
          <a:lstStyle>
            <a:lvl1pPr marL="0" indent="0" algn="ctr">
              <a:buNone/>
              <a:defRPr sz="1400" cap="none" spc="100" baseline="0">
                <a:solidFill>
                  <a:schemeClr val="tx1"/>
                </a:solidFill>
                <a:latin typeface="+mn-lt"/>
              </a:defRPr>
            </a:lvl1pPr>
          </a:lstStyle>
          <a:p>
            <a:pPr lvl="0"/>
            <a:r>
              <a:rPr lang="en-US" dirty="0"/>
              <a:t>Add title</a:t>
            </a:r>
          </a:p>
        </p:txBody>
      </p:sp>
      <p:sp>
        <p:nvSpPr>
          <p:cNvPr id="17" name="Rectangle 16">
            <a:extLst>
              <a:ext uri="{FF2B5EF4-FFF2-40B4-BE49-F238E27FC236}">
                <a16:creationId xmlns:a16="http://schemas.microsoft.com/office/drawing/2014/main" id="{E90D56BE-BB71-4ADC-B308-883B7BB63CDE}"/>
              </a:ext>
              <a:ext uri="{C183D7F6-B498-43B3-948B-1728B52AA6E4}">
                <adec:decorative xmlns:adec="http://schemas.microsoft.com/office/drawing/2017/decorative" val="1"/>
              </a:ext>
            </a:extLst>
          </p:cNvPr>
          <p:cNvSpPr/>
          <p:nvPr userDrawn="1"/>
        </p:nvSpPr>
        <p:spPr>
          <a:xfrm>
            <a:off x="703729" y="2239910"/>
            <a:ext cx="2487706" cy="2491201"/>
          </a:xfrm>
          <a:prstGeom prst="rect">
            <a:avLst/>
          </a:prstGeom>
          <a:no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Picture Placeholder 9">
            <a:extLst>
              <a:ext uri="{FF2B5EF4-FFF2-40B4-BE49-F238E27FC236}">
                <a16:creationId xmlns:a16="http://schemas.microsoft.com/office/drawing/2014/main" id="{24532133-7BD7-49DF-96C1-B4A992CE4DF0}"/>
              </a:ext>
            </a:extLst>
          </p:cNvPr>
          <p:cNvSpPr>
            <a:spLocks noGrp="1"/>
          </p:cNvSpPr>
          <p:nvPr>
            <p:ph type="pic" sz="quarter" idx="20" hasCustomPrompt="1"/>
          </p:nvPr>
        </p:nvSpPr>
        <p:spPr>
          <a:xfrm>
            <a:off x="3667826" y="2427897"/>
            <a:ext cx="2099702" cy="2115227"/>
          </a:xfrm>
          <a:prstGeom prst="rect">
            <a:avLst/>
          </a:prstGeom>
        </p:spPr>
        <p:txBody>
          <a:bodyPr/>
          <a:lstStyle>
            <a:lvl1pPr marL="0" indent="0" algn="ctr">
              <a:buNone/>
              <a:defRPr/>
            </a:lvl1pPr>
          </a:lstStyle>
          <a:p>
            <a:r>
              <a:rPr lang="en-US" dirty="0"/>
              <a:t>Click to add photo</a:t>
            </a:r>
          </a:p>
        </p:txBody>
      </p:sp>
      <p:sp>
        <p:nvSpPr>
          <p:cNvPr id="19" name="Rectangle 18">
            <a:extLst>
              <a:ext uri="{FF2B5EF4-FFF2-40B4-BE49-F238E27FC236}">
                <a16:creationId xmlns:a16="http://schemas.microsoft.com/office/drawing/2014/main" id="{4AF4F5B9-821C-4A57-B5E2-055949CECC07}"/>
              </a:ext>
              <a:ext uri="{C183D7F6-B498-43B3-948B-1728B52AA6E4}">
                <adec:decorative xmlns:adec="http://schemas.microsoft.com/office/drawing/2017/decorative" val="1"/>
              </a:ext>
            </a:extLst>
          </p:cNvPr>
          <p:cNvSpPr/>
          <p:nvPr userDrawn="1"/>
        </p:nvSpPr>
        <p:spPr>
          <a:xfrm>
            <a:off x="3473824" y="2239910"/>
            <a:ext cx="2487706" cy="2491201"/>
          </a:xfrm>
          <a:prstGeom prst="rect">
            <a:avLst/>
          </a:prstGeom>
          <a:no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ext Placeholder 10">
            <a:extLst>
              <a:ext uri="{FF2B5EF4-FFF2-40B4-BE49-F238E27FC236}">
                <a16:creationId xmlns:a16="http://schemas.microsoft.com/office/drawing/2014/main" id="{63893EB3-C98E-4A69-A71C-7C922128375E}"/>
              </a:ext>
            </a:extLst>
          </p:cNvPr>
          <p:cNvSpPr>
            <a:spLocks noGrp="1"/>
          </p:cNvSpPr>
          <p:nvPr>
            <p:ph type="body" sz="quarter" idx="23" hasCustomPrompt="1"/>
          </p:nvPr>
        </p:nvSpPr>
        <p:spPr>
          <a:xfrm>
            <a:off x="3473826" y="4731112"/>
            <a:ext cx="2487705" cy="531393"/>
          </a:xfrm>
          <a:prstGeom prst="rect">
            <a:avLst/>
          </a:prstGeom>
        </p:spPr>
        <p:txBody>
          <a:bodyPr anchor="b"/>
          <a:lstStyle>
            <a:lvl1pPr marL="0" indent="0" algn="ctr">
              <a:buNone/>
              <a:defRPr sz="1800" cap="all" spc="100" baseline="0">
                <a:solidFill>
                  <a:schemeClr val="accent4">
                    <a:lumMod val="50000"/>
                  </a:schemeClr>
                </a:solidFill>
                <a:latin typeface="+mj-lt"/>
              </a:defRPr>
            </a:lvl1pPr>
          </a:lstStyle>
          <a:p>
            <a:pPr lvl="0"/>
            <a:r>
              <a:rPr lang="en-US" dirty="0"/>
              <a:t>Add name</a:t>
            </a:r>
          </a:p>
        </p:txBody>
      </p:sp>
      <p:sp>
        <p:nvSpPr>
          <p:cNvPr id="27" name="Text Placeholder 10">
            <a:extLst>
              <a:ext uri="{FF2B5EF4-FFF2-40B4-BE49-F238E27FC236}">
                <a16:creationId xmlns:a16="http://schemas.microsoft.com/office/drawing/2014/main" id="{5D0352AF-E877-45F2-9868-A8A1E017A91E}"/>
              </a:ext>
            </a:extLst>
          </p:cNvPr>
          <p:cNvSpPr>
            <a:spLocks noGrp="1"/>
          </p:cNvSpPr>
          <p:nvPr>
            <p:ph type="body" sz="quarter" idx="24" hasCustomPrompt="1"/>
          </p:nvPr>
        </p:nvSpPr>
        <p:spPr>
          <a:xfrm>
            <a:off x="3473825" y="5199750"/>
            <a:ext cx="2487705" cy="531393"/>
          </a:xfrm>
          <a:prstGeom prst="rect">
            <a:avLst/>
          </a:prstGeom>
        </p:spPr>
        <p:txBody>
          <a:bodyPr anchor="t"/>
          <a:lstStyle>
            <a:lvl1pPr marL="0" indent="0" algn="ctr">
              <a:buNone/>
              <a:defRPr sz="1400" cap="none" spc="100" baseline="0">
                <a:solidFill>
                  <a:schemeClr val="tx1"/>
                </a:solidFill>
                <a:latin typeface="+mn-lt"/>
              </a:defRPr>
            </a:lvl1pPr>
          </a:lstStyle>
          <a:p>
            <a:pPr lvl="0"/>
            <a:r>
              <a:rPr lang="en-US" dirty="0"/>
              <a:t>Add title</a:t>
            </a:r>
          </a:p>
        </p:txBody>
      </p:sp>
      <p:sp>
        <p:nvSpPr>
          <p:cNvPr id="20" name="Picture Placeholder 9">
            <a:extLst>
              <a:ext uri="{FF2B5EF4-FFF2-40B4-BE49-F238E27FC236}">
                <a16:creationId xmlns:a16="http://schemas.microsoft.com/office/drawing/2014/main" id="{750DAF93-603B-44B6-99DC-79A63DC3A1F4}"/>
              </a:ext>
            </a:extLst>
          </p:cNvPr>
          <p:cNvSpPr>
            <a:spLocks noGrp="1"/>
          </p:cNvSpPr>
          <p:nvPr>
            <p:ph type="pic" sz="quarter" idx="21" hasCustomPrompt="1"/>
          </p:nvPr>
        </p:nvSpPr>
        <p:spPr>
          <a:xfrm>
            <a:off x="6437921" y="2427897"/>
            <a:ext cx="2099702" cy="2115227"/>
          </a:xfrm>
          <a:prstGeom prst="rect">
            <a:avLst/>
          </a:prstGeom>
        </p:spPr>
        <p:txBody>
          <a:bodyPr/>
          <a:lstStyle>
            <a:lvl1pPr marL="0" indent="0" algn="ctr">
              <a:buNone/>
              <a:defRPr/>
            </a:lvl1pPr>
          </a:lstStyle>
          <a:p>
            <a:r>
              <a:rPr lang="en-US" dirty="0"/>
              <a:t>Click to add photo</a:t>
            </a:r>
          </a:p>
        </p:txBody>
      </p:sp>
      <p:sp>
        <p:nvSpPr>
          <p:cNvPr id="21" name="Rectangle 20">
            <a:extLst>
              <a:ext uri="{FF2B5EF4-FFF2-40B4-BE49-F238E27FC236}">
                <a16:creationId xmlns:a16="http://schemas.microsoft.com/office/drawing/2014/main" id="{C372AD67-26BA-4843-BAFE-B661A05BBE9D}"/>
              </a:ext>
              <a:ext uri="{C183D7F6-B498-43B3-948B-1728B52AA6E4}">
                <adec:decorative xmlns:adec="http://schemas.microsoft.com/office/drawing/2017/decorative" val="1"/>
              </a:ext>
            </a:extLst>
          </p:cNvPr>
          <p:cNvSpPr/>
          <p:nvPr userDrawn="1"/>
        </p:nvSpPr>
        <p:spPr>
          <a:xfrm>
            <a:off x="6243919" y="2239910"/>
            <a:ext cx="2487706" cy="2491201"/>
          </a:xfrm>
          <a:prstGeom prst="rect">
            <a:avLst/>
          </a:prstGeom>
          <a:no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FE0EAD7F-FBD0-4EA0-A7E7-5E65604B4716}"/>
              </a:ext>
              <a:ext uri="{C183D7F6-B498-43B3-948B-1728B52AA6E4}">
                <adec:decorative xmlns:adec="http://schemas.microsoft.com/office/drawing/2017/decorative" val="1"/>
              </a:ext>
            </a:extLst>
          </p:cNvPr>
          <p:cNvSpPr/>
          <p:nvPr userDrawn="1"/>
        </p:nvSpPr>
        <p:spPr>
          <a:xfrm>
            <a:off x="9014014" y="2239910"/>
            <a:ext cx="2487706" cy="2491201"/>
          </a:xfrm>
          <a:prstGeom prst="rect">
            <a:avLst/>
          </a:prstGeom>
          <a:no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ext Placeholder 10">
            <a:extLst>
              <a:ext uri="{FF2B5EF4-FFF2-40B4-BE49-F238E27FC236}">
                <a16:creationId xmlns:a16="http://schemas.microsoft.com/office/drawing/2014/main" id="{DA3EAA29-D608-4031-9C0E-0610D1886CA5}"/>
              </a:ext>
            </a:extLst>
          </p:cNvPr>
          <p:cNvSpPr>
            <a:spLocks noGrp="1"/>
          </p:cNvSpPr>
          <p:nvPr>
            <p:ph type="body" sz="quarter" idx="25" hasCustomPrompt="1"/>
          </p:nvPr>
        </p:nvSpPr>
        <p:spPr>
          <a:xfrm>
            <a:off x="6243921" y="4731112"/>
            <a:ext cx="2487705" cy="531393"/>
          </a:xfrm>
          <a:prstGeom prst="rect">
            <a:avLst/>
          </a:prstGeom>
        </p:spPr>
        <p:txBody>
          <a:bodyPr anchor="b"/>
          <a:lstStyle>
            <a:lvl1pPr marL="0" indent="0" algn="ctr">
              <a:buNone/>
              <a:defRPr sz="1800" cap="all" spc="100" baseline="0">
                <a:solidFill>
                  <a:schemeClr val="accent4">
                    <a:lumMod val="50000"/>
                  </a:schemeClr>
                </a:solidFill>
                <a:latin typeface="+mj-lt"/>
              </a:defRPr>
            </a:lvl1pPr>
          </a:lstStyle>
          <a:p>
            <a:pPr lvl="0"/>
            <a:r>
              <a:rPr lang="en-US" dirty="0"/>
              <a:t>Add name</a:t>
            </a:r>
          </a:p>
        </p:txBody>
      </p:sp>
      <p:sp>
        <p:nvSpPr>
          <p:cNvPr id="29" name="Text Placeholder 10">
            <a:extLst>
              <a:ext uri="{FF2B5EF4-FFF2-40B4-BE49-F238E27FC236}">
                <a16:creationId xmlns:a16="http://schemas.microsoft.com/office/drawing/2014/main" id="{1DC4676B-9880-4C33-A8A2-88FB0944CF3B}"/>
              </a:ext>
            </a:extLst>
          </p:cNvPr>
          <p:cNvSpPr>
            <a:spLocks noGrp="1"/>
          </p:cNvSpPr>
          <p:nvPr>
            <p:ph type="body" sz="quarter" idx="26" hasCustomPrompt="1"/>
          </p:nvPr>
        </p:nvSpPr>
        <p:spPr>
          <a:xfrm>
            <a:off x="6243920" y="5199750"/>
            <a:ext cx="2487705" cy="531393"/>
          </a:xfrm>
          <a:prstGeom prst="rect">
            <a:avLst/>
          </a:prstGeom>
        </p:spPr>
        <p:txBody>
          <a:bodyPr anchor="t"/>
          <a:lstStyle>
            <a:lvl1pPr marL="0" indent="0" algn="ctr">
              <a:buNone/>
              <a:defRPr sz="1400" cap="none" spc="100" baseline="0">
                <a:solidFill>
                  <a:schemeClr val="tx1"/>
                </a:solidFill>
                <a:latin typeface="+mn-lt"/>
              </a:defRPr>
            </a:lvl1pPr>
          </a:lstStyle>
          <a:p>
            <a:pPr lvl="0"/>
            <a:r>
              <a:rPr lang="en-US" dirty="0"/>
              <a:t>Add title</a:t>
            </a:r>
          </a:p>
        </p:txBody>
      </p:sp>
      <p:sp>
        <p:nvSpPr>
          <p:cNvPr id="24" name="Picture Placeholder 9">
            <a:extLst>
              <a:ext uri="{FF2B5EF4-FFF2-40B4-BE49-F238E27FC236}">
                <a16:creationId xmlns:a16="http://schemas.microsoft.com/office/drawing/2014/main" id="{AF6D479F-D265-4CD5-88BE-FC37AFC5FF4B}"/>
              </a:ext>
            </a:extLst>
          </p:cNvPr>
          <p:cNvSpPr>
            <a:spLocks noGrp="1"/>
          </p:cNvSpPr>
          <p:nvPr>
            <p:ph type="pic" sz="quarter" idx="22" hasCustomPrompt="1"/>
          </p:nvPr>
        </p:nvSpPr>
        <p:spPr>
          <a:xfrm>
            <a:off x="9208016" y="2427897"/>
            <a:ext cx="2099702" cy="2115227"/>
          </a:xfrm>
          <a:prstGeom prst="rect">
            <a:avLst/>
          </a:prstGeom>
        </p:spPr>
        <p:txBody>
          <a:bodyPr/>
          <a:lstStyle>
            <a:lvl1pPr marL="0" indent="0" algn="ctr">
              <a:buNone/>
              <a:defRPr/>
            </a:lvl1pPr>
          </a:lstStyle>
          <a:p>
            <a:r>
              <a:rPr lang="en-US" dirty="0"/>
              <a:t>Click to add photo</a:t>
            </a:r>
          </a:p>
        </p:txBody>
      </p:sp>
      <p:sp>
        <p:nvSpPr>
          <p:cNvPr id="30" name="Text Placeholder 10">
            <a:extLst>
              <a:ext uri="{FF2B5EF4-FFF2-40B4-BE49-F238E27FC236}">
                <a16:creationId xmlns:a16="http://schemas.microsoft.com/office/drawing/2014/main" id="{ED618ADF-296A-4300-A8AE-A1837B390A9F}"/>
              </a:ext>
            </a:extLst>
          </p:cNvPr>
          <p:cNvSpPr>
            <a:spLocks noGrp="1"/>
          </p:cNvSpPr>
          <p:nvPr>
            <p:ph type="body" sz="quarter" idx="27" hasCustomPrompt="1"/>
          </p:nvPr>
        </p:nvSpPr>
        <p:spPr>
          <a:xfrm>
            <a:off x="9014015" y="4731112"/>
            <a:ext cx="2487705" cy="531393"/>
          </a:xfrm>
          <a:prstGeom prst="rect">
            <a:avLst/>
          </a:prstGeom>
        </p:spPr>
        <p:txBody>
          <a:bodyPr anchor="b"/>
          <a:lstStyle>
            <a:lvl1pPr marL="0" indent="0" algn="ctr">
              <a:buNone/>
              <a:defRPr sz="1800" cap="all" spc="100" baseline="0">
                <a:solidFill>
                  <a:schemeClr val="accent4">
                    <a:lumMod val="50000"/>
                  </a:schemeClr>
                </a:solidFill>
                <a:latin typeface="+mj-lt"/>
              </a:defRPr>
            </a:lvl1pPr>
          </a:lstStyle>
          <a:p>
            <a:pPr lvl="0"/>
            <a:r>
              <a:rPr lang="en-US" dirty="0"/>
              <a:t>Add name</a:t>
            </a:r>
          </a:p>
        </p:txBody>
      </p:sp>
      <p:sp>
        <p:nvSpPr>
          <p:cNvPr id="31" name="Text Placeholder 10">
            <a:extLst>
              <a:ext uri="{FF2B5EF4-FFF2-40B4-BE49-F238E27FC236}">
                <a16:creationId xmlns:a16="http://schemas.microsoft.com/office/drawing/2014/main" id="{CA503612-3331-4786-8298-4A1E0C1C75DD}"/>
              </a:ext>
            </a:extLst>
          </p:cNvPr>
          <p:cNvSpPr>
            <a:spLocks noGrp="1"/>
          </p:cNvSpPr>
          <p:nvPr>
            <p:ph type="body" sz="quarter" idx="28" hasCustomPrompt="1"/>
          </p:nvPr>
        </p:nvSpPr>
        <p:spPr>
          <a:xfrm>
            <a:off x="9014014" y="5199750"/>
            <a:ext cx="2487705" cy="531393"/>
          </a:xfrm>
          <a:prstGeom prst="rect">
            <a:avLst/>
          </a:prstGeom>
        </p:spPr>
        <p:txBody>
          <a:bodyPr anchor="t"/>
          <a:lstStyle>
            <a:lvl1pPr marL="0" indent="0" algn="ctr">
              <a:buNone/>
              <a:defRPr sz="1400" cap="none" spc="100" baseline="0">
                <a:solidFill>
                  <a:schemeClr val="tx1"/>
                </a:solidFill>
                <a:latin typeface="+mn-lt"/>
              </a:defRPr>
            </a:lvl1pPr>
          </a:lstStyle>
          <a:p>
            <a:pPr lvl="0"/>
            <a:r>
              <a:rPr lang="en-US" dirty="0"/>
              <a:t>Add title</a:t>
            </a:r>
          </a:p>
        </p:txBody>
      </p:sp>
      <p:sp>
        <p:nvSpPr>
          <p:cNvPr id="3" name="Date Placeholder 2">
            <a:extLst>
              <a:ext uri="{FF2B5EF4-FFF2-40B4-BE49-F238E27FC236}">
                <a16:creationId xmlns:a16="http://schemas.microsoft.com/office/drawing/2014/main" id="{75A1D0F5-2B0B-4318-B5DC-AECB09851E41}"/>
              </a:ext>
            </a:extLst>
          </p:cNvPr>
          <p:cNvSpPr>
            <a:spLocks noGrp="1"/>
          </p:cNvSpPr>
          <p:nvPr>
            <p:ph type="dt" sz="half" idx="10"/>
          </p:nvPr>
        </p:nvSpPr>
        <p:spPr>
          <a:xfrm>
            <a:off x="838200" y="6356350"/>
            <a:ext cx="2743200" cy="365125"/>
          </a:xfrm>
          <a:prstGeom prst="rect">
            <a:avLst/>
          </a:prstGeom>
        </p:spPr>
        <p:txBody>
          <a:bodyPr/>
          <a:lstStyle/>
          <a:p>
            <a:r>
              <a:rPr lang="en-US" dirty="0"/>
              <a:t>20XX</a:t>
            </a:r>
          </a:p>
        </p:txBody>
      </p:sp>
      <p:sp>
        <p:nvSpPr>
          <p:cNvPr id="4" name="Footer Placeholder 3">
            <a:extLst>
              <a:ext uri="{FF2B5EF4-FFF2-40B4-BE49-F238E27FC236}">
                <a16:creationId xmlns:a16="http://schemas.microsoft.com/office/drawing/2014/main" id="{E63A8939-F5BE-47FA-AE2F-AF66C45B1355}"/>
              </a:ext>
            </a:extLst>
          </p:cNvPr>
          <p:cNvSpPr>
            <a:spLocks noGrp="1"/>
          </p:cNvSpPr>
          <p:nvPr>
            <p:ph type="ftr" sz="quarter" idx="11"/>
          </p:nvPr>
        </p:nvSpPr>
        <p:spPr>
          <a:xfrm>
            <a:off x="4038600" y="6356350"/>
            <a:ext cx="4114800" cy="365125"/>
          </a:xfrm>
          <a:prstGeom prst="rect">
            <a:avLst/>
          </a:prstGeom>
        </p:spPr>
        <p:txBody>
          <a:bodyPr/>
          <a:lstStyle/>
          <a:p>
            <a:r>
              <a:rPr lang="en-US" dirty="0"/>
              <a:t>Pitch deck</a:t>
            </a:r>
          </a:p>
        </p:txBody>
      </p:sp>
      <p:sp>
        <p:nvSpPr>
          <p:cNvPr id="5" name="Slide Number Placeholder 4">
            <a:extLst>
              <a:ext uri="{FF2B5EF4-FFF2-40B4-BE49-F238E27FC236}">
                <a16:creationId xmlns:a16="http://schemas.microsoft.com/office/drawing/2014/main" id="{798A3F37-FB91-4420-832B-EA39AE37BFF9}"/>
              </a:ext>
            </a:extLst>
          </p:cNvPr>
          <p:cNvSpPr>
            <a:spLocks noGrp="1"/>
          </p:cNvSpPr>
          <p:nvPr>
            <p:ph type="sldNum" sz="quarter" idx="12"/>
          </p:nvPr>
        </p:nvSpPr>
        <p:spPr>
          <a:xfrm>
            <a:off x="8610600" y="6356350"/>
            <a:ext cx="2743200" cy="365125"/>
          </a:xfrm>
          <a:prstGeom prst="rect">
            <a:avLst/>
          </a:prstGeom>
        </p:spPr>
        <p:txBody>
          <a:body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7232596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Our Team 8-Up">
    <p:spTree>
      <p:nvGrpSpPr>
        <p:cNvPr id="1" name=""/>
        <p:cNvGrpSpPr/>
        <p:nvPr/>
      </p:nvGrpSpPr>
      <p:grpSpPr>
        <a:xfrm>
          <a:off x="0" y="0"/>
          <a:ext cx="0" cy="0"/>
          <a:chOff x="0" y="0"/>
          <a:chExt cx="0" cy="0"/>
        </a:xfrm>
      </p:grpSpPr>
      <p:sp>
        <p:nvSpPr>
          <p:cNvPr id="77" name="Rectangle 76">
            <a:extLst>
              <a:ext uri="{FF2B5EF4-FFF2-40B4-BE49-F238E27FC236}">
                <a16:creationId xmlns:a16="http://schemas.microsoft.com/office/drawing/2014/main" id="{B70B2057-9B78-4391-A15F-27A41A72F11D}"/>
              </a:ext>
              <a:ext uri="{C183D7F6-B498-43B3-948B-1728B52AA6E4}">
                <adec:decorative xmlns:adec="http://schemas.microsoft.com/office/drawing/2017/decorative" val="1"/>
              </a:ext>
            </a:extLst>
          </p:cNvPr>
          <p:cNvSpPr/>
          <p:nvPr userDrawn="1"/>
        </p:nvSpPr>
        <p:spPr>
          <a:xfrm>
            <a:off x="-1" y="4354286"/>
            <a:ext cx="12192001" cy="2503713"/>
          </a:xfrm>
          <a:prstGeom prst="rect">
            <a:avLst/>
          </a:prstGeom>
          <a:solidFill>
            <a:schemeClr val="accent5">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AB059CD-37AB-48A3-9976-0B38FF7A5A95}"/>
              </a:ext>
            </a:extLst>
          </p:cNvPr>
          <p:cNvSpPr>
            <a:spLocks noGrp="1"/>
          </p:cNvSpPr>
          <p:nvPr>
            <p:ph type="title" hasCustomPrompt="1"/>
          </p:nvPr>
        </p:nvSpPr>
        <p:spPr>
          <a:xfrm>
            <a:off x="4097106" y="589720"/>
            <a:ext cx="4006114" cy="657784"/>
          </a:xfrm>
          <a:prstGeom prst="rect">
            <a:avLst/>
          </a:prstGeom>
        </p:spPr>
        <p:txBody>
          <a:bodyPr anchor="ctr"/>
          <a:lstStyle>
            <a:lvl1pPr algn="ctr">
              <a:defRPr sz="2400" cap="all" spc="100" baseline="0">
                <a:solidFill>
                  <a:schemeClr val="accent2"/>
                </a:solidFill>
              </a:defRPr>
            </a:lvl1pPr>
          </a:lstStyle>
          <a:p>
            <a:r>
              <a:rPr lang="en-US" dirty="0"/>
              <a:t>Click to add title</a:t>
            </a:r>
          </a:p>
        </p:txBody>
      </p:sp>
      <p:sp>
        <p:nvSpPr>
          <p:cNvPr id="10" name="Picture Placeholder 9">
            <a:extLst>
              <a:ext uri="{FF2B5EF4-FFF2-40B4-BE49-F238E27FC236}">
                <a16:creationId xmlns:a16="http://schemas.microsoft.com/office/drawing/2014/main" id="{236E0B0A-0B1B-438D-8971-570ACA956B88}"/>
              </a:ext>
            </a:extLst>
          </p:cNvPr>
          <p:cNvSpPr>
            <a:spLocks noGrp="1"/>
          </p:cNvSpPr>
          <p:nvPr>
            <p:ph type="pic" sz="quarter" idx="14" hasCustomPrompt="1"/>
          </p:nvPr>
        </p:nvSpPr>
        <p:spPr>
          <a:xfrm>
            <a:off x="1564029" y="1862038"/>
            <a:ext cx="1243292" cy="1144666"/>
          </a:xfrm>
          <a:prstGeom prst="rect">
            <a:avLst/>
          </a:prstGeom>
        </p:spPr>
        <p:txBody>
          <a:bodyPr/>
          <a:lstStyle>
            <a:lvl1pPr marL="0" indent="0" algn="ctr">
              <a:buNone/>
              <a:defRPr/>
            </a:lvl1pPr>
          </a:lstStyle>
          <a:p>
            <a:r>
              <a:rPr lang="en-US" dirty="0"/>
              <a:t>Click to add photo</a:t>
            </a:r>
          </a:p>
        </p:txBody>
      </p:sp>
      <p:sp>
        <p:nvSpPr>
          <p:cNvPr id="11" name="Rectangle 10">
            <a:extLst>
              <a:ext uri="{FF2B5EF4-FFF2-40B4-BE49-F238E27FC236}">
                <a16:creationId xmlns:a16="http://schemas.microsoft.com/office/drawing/2014/main" id="{21FB8438-2DA4-4B23-ACCD-3DEADF3E753E}"/>
              </a:ext>
              <a:ext uri="{C183D7F6-B498-43B3-948B-1728B52AA6E4}">
                <adec:decorative xmlns:adec="http://schemas.microsoft.com/office/drawing/2017/decorative" val="1"/>
              </a:ext>
            </a:extLst>
          </p:cNvPr>
          <p:cNvSpPr/>
          <p:nvPr userDrawn="1"/>
        </p:nvSpPr>
        <p:spPr>
          <a:xfrm>
            <a:off x="1449156" y="1719144"/>
            <a:ext cx="1473039" cy="1430455"/>
          </a:xfrm>
          <a:prstGeom prst="rect">
            <a:avLst/>
          </a:prstGeom>
          <a:no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 Placeholder 10">
            <a:extLst>
              <a:ext uri="{FF2B5EF4-FFF2-40B4-BE49-F238E27FC236}">
                <a16:creationId xmlns:a16="http://schemas.microsoft.com/office/drawing/2014/main" id="{3E63EE1F-208F-40D0-9307-47F66C8581BD}"/>
              </a:ext>
            </a:extLst>
          </p:cNvPr>
          <p:cNvSpPr>
            <a:spLocks noGrp="1"/>
          </p:cNvSpPr>
          <p:nvPr>
            <p:ph type="body" sz="quarter" idx="22" hasCustomPrompt="1"/>
          </p:nvPr>
        </p:nvSpPr>
        <p:spPr>
          <a:xfrm>
            <a:off x="1028073" y="3212687"/>
            <a:ext cx="2315205" cy="348421"/>
          </a:xfrm>
          <a:prstGeom prst="rect">
            <a:avLst/>
          </a:prstGeom>
        </p:spPr>
        <p:txBody>
          <a:bodyPr anchor="b"/>
          <a:lstStyle>
            <a:lvl1pPr marL="0" indent="0" algn="ctr">
              <a:buNone/>
              <a:defRPr sz="1600" cap="all" spc="100" baseline="0">
                <a:solidFill>
                  <a:schemeClr val="accent4">
                    <a:lumMod val="50000"/>
                  </a:schemeClr>
                </a:solidFill>
                <a:latin typeface="+mj-lt"/>
              </a:defRPr>
            </a:lvl1pPr>
          </a:lstStyle>
          <a:p>
            <a:pPr lvl="0"/>
            <a:r>
              <a:rPr lang="en-US" dirty="0"/>
              <a:t>Add name</a:t>
            </a:r>
          </a:p>
        </p:txBody>
      </p:sp>
      <p:sp>
        <p:nvSpPr>
          <p:cNvPr id="47" name="Text Placeholder 10">
            <a:extLst>
              <a:ext uri="{FF2B5EF4-FFF2-40B4-BE49-F238E27FC236}">
                <a16:creationId xmlns:a16="http://schemas.microsoft.com/office/drawing/2014/main" id="{40F7C878-62A1-4A30-AA27-C5F502C8D315}"/>
              </a:ext>
            </a:extLst>
          </p:cNvPr>
          <p:cNvSpPr>
            <a:spLocks noGrp="1"/>
          </p:cNvSpPr>
          <p:nvPr>
            <p:ph type="body" sz="quarter" idx="23" hasCustomPrompt="1"/>
          </p:nvPr>
        </p:nvSpPr>
        <p:spPr>
          <a:xfrm>
            <a:off x="1028073" y="3496277"/>
            <a:ext cx="2315205" cy="287066"/>
          </a:xfrm>
          <a:prstGeom prst="rect">
            <a:avLst/>
          </a:prstGeom>
        </p:spPr>
        <p:txBody>
          <a:bodyPr anchor="t"/>
          <a:lstStyle>
            <a:lvl1pPr marL="0" indent="0" algn="ctr">
              <a:buNone/>
              <a:defRPr sz="1200" cap="none" spc="100" baseline="0">
                <a:solidFill>
                  <a:schemeClr val="tx1"/>
                </a:solidFill>
                <a:latin typeface="+mn-lt"/>
              </a:defRPr>
            </a:lvl1pPr>
          </a:lstStyle>
          <a:p>
            <a:pPr lvl="0"/>
            <a:r>
              <a:rPr lang="en-US" dirty="0"/>
              <a:t>Add title</a:t>
            </a:r>
          </a:p>
        </p:txBody>
      </p:sp>
      <p:sp>
        <p:nvSpPr>
          <p:cNvPr id="48" name="Picture Placeholder 9">
            <a:extLst>
              <a:ext uri="{FF2B5EF4-FFF2-40B4-BE49-F238E27FC236}">
                <a16:creationId xmlns:a16="http://schemas.microsoft.com/office/drawing/2014/main" id="{5D495D18-EB49-4AD5-A7EE-1E6D2496B69A}"/>
              </a:ext>
            </a:extLst>
          </p:cNvPr>
          <p:cNvSpPr>
            <a:spLocks noGrp="1"/>
          </p:cNvSpPr>
          <p:nvPr>
            <p:ph type="pic" sz="quarter" idx="24" hasCustomPrompt="1"/>
          </p:nvPr>
        </p:nvSpPr>
        <p:spPr>
          <a:xfrm>
            <a:off x="4211979" y="1862038"/>
            <a:ext cx="1243292" cy="1144666"/>
          </a:xfrm>
          <a:prstGeom prst="rect">
            <a:avLst/>
          </a:prstGeom>
        </p:spPr>
        <p:txBody>
          <a:bodyPr/>
          <a:lstStyle>
            <a:lvl1pPr marL="0" indent="0" algn="ctr">
              <a:buNone/>
              <a:defRPr/>
            </a:lvl1pPr>
          </a:lstStyle>
          <a:p>
            <a:r>
              <a:rPr lang="en-US" dirty="0"/>
              <a:t>Click to add photo</a:t>
            </a:r>
          </a:p>
        </p:txBody>
      </p:sp>
      <p:sp>
        <p:nvSpPr>
          <p:cNvPr id="49" name="Rectangle 48">
            <a:extLst>
              <a:ext uri="{FF2B5EF4-FFF2-40B4-BE49-F238E27FC236}">
                <a16:creationId xmlns:a16="http://schemas.microsoft.com/office/drawing/2014/main" id="{9248BBAE-0CA8-464A-A4E0-AB7D697DA0F5}"/>
              </a:ext>
              <a:ext uri="{C183D7F6-B498-43B3-948B-1728B52AA6E4}">
                <adec:decorative xmlns:adec="http://schemas.microsoft.com/office/drawing/2017/decorative" val="1"/>
              </a:ext>
            </a:extLst>
          </p:cNvPr>
          <p:cNvSpPr/>
          <p:nvPr userDrawn="1"/>
        </p:nvSpPr>
        <p:spPr>
          <a:xfrm>
            <a:off x="4097106" y="1719144"/>
            <a:ext cx="1473039" cy="1430455"/>
          </a:xfrm>
          <a:prstGeom prst="rect">
            <a:avLst/>
          </a:prstGeom>
          <a:no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ext Placeholder 10">
            <a:extLst>
              <a:ext uri="{FF2B5EF4-FFF2-40B4-BE49-F238E27FC236}">
                <a16:creationId xmlns:a16="http://schemas.microsoft.com/office/drawing/2014/main" id="{03551339-A94F-4674-8165-3BFA78946D07}"/>
              </a:ext>
            </a:extLst>
          </p:cNvPr>
          <p:cNvSpPr>
            <a:spLocks noGrp="1"/>
          </p:cNvSpPr>
          <p:nvPr>
            <p:ph type="body" sz="quarter" idx="25" hasCustomPrompt="1"/>
          </p:nvPr>
        </p:nvSpPr>
        <p:spPr>
          <a:xfrm>
            <a:off x="3676023" y="3212687"/>
            <a:ext cx="2315205" cy="348421"/>
          </a:xfrm>
          <a:prstGeom prst="rect">
            <a:avLst/>
          </a:prstGeom>
        </p:spPr>
        <p:txBody>
          <a:bodyPr anchor="b"/>
          <a:lstStyle>
            <a:lvl1pPr marL="0" indent="0" algn="ctr">
              <a:buNone/>
              <a:defRPr sz="1600" cap="all" spc="100" baseline="0">
                <a:solidFill>
                  <a:schemeClr val="accent4">
                    <a:lumMod val="50000"/>
                  </a:schemeClr>
                </a:solidFill>
                <a:latin typeface="+mj-lt"/>
              </a:defRPr>
            </a:lvl1pPr>
          </a:lstStyle>
          <a:p>
            <a:pPr lvl="0"/>
            <a:r>
              <a:rPr lang="en-US" dirty="0"/>
              <a:t>Add name</a:t>
            </a:r>
          </a:p>
        </p:txBody>
      </p:sp>
      <p:sp>
        <p:nvSpPr>
          <p:cNvPr id="51" name="Text Placeholder 10">
            <a:extLst>
              <a:ext uri="{FF2B5EF4-FFF2-40B4-BE49-F238E27FC236}">
                <a16:creationId xmlns:a16="http://schemas.microsoft.com/office/drawing/2014/main" id="{D1839C5B-C216-4FB8-A285-4D99AF56E826}"/>
              </a:ext>
            </a:extLst>
          </p:cNvPr>
          <p:cNvSpPr>
            <a:spLocks noGrp="1"/>
          </p:cNvSpPr>
          <p:nvPr>
            <p:ph type="body" sz="quarter" idx="26" hasCustomPrompt="1"/>
          </p:nvPr>
        </p:nvSpPr>
        <p:spPr>
          <a:xfrm>
            <a:off x="3676023" y="3496277"/>
            <a:ext cx="2315205" cy="287066"/>
          </a:xfrm>
          <a:prstGeom prst="rect">
            <a:avLst/>
          </a:prstGeom>
        </p:spPr>
        <p:txBody>
          <a:bodyPr anchor="t"/>
          <a:lstStyle>
            <a:lvl1pPr marL="0" indent="0" algn="ctr">
              <a:buNone/>
              <a:defRPr sz="1200" cap="none" spc="100" baseline="0">
                <a:solidFill>
                  <a:schemeClr val="tx1"/>
                </a:solidFill>
                <a:latin typeface="+mn-lt"/>
              </a:defRPr>
            </a:lvl1pPr>
          </a:lstStyle>
          <a:p>
            <a:pPr lvl="0"/>
            <a:r>
              <a:rPr lang="en-US" dirty="0"/>
              <a:t>Add title</a:t>
            </a:r>
          </a:p>
        </p:txBody>
      </p:sp>
      <p:sp>
        <p:nvSpPr>
          <p:cNvPr id="52" name="Picture Placeholder 9">
            <a:extLst>
              <a:ext uri="{FF2B5EF4-FFF2-40B4-BE49-F238E27FC236}">
                <a16:creationId xmlns:a16="http://schemas.microsoft.com/office/drawing/2014/main" id="{ACA22B55-1DD2-4FE6-95FC-D8BC2BBECF0A}"/>
              </a:ext>
            </a:extLst>
          </p:cNvPr>
          <p:cNvSpPr>
            <a:spLocks noGrp="1"/>
          </p:cNvSpPr>
          <p:nvPr>
            <p:ph type="pic" sz="quarter" idx="27" hasCustomPrompt="1"/>
          </p:nvPr>
        </p:nvSpPr>
        <p:spPr>
          <a:xfrm>
            <a:off x="6859928" y="1862038"/>
            <a:ext cx="1243292" cy="1144666"/>
          </a:xfrm>
          <a:prstGeom prst="rect">
            <a:avLst/>
          </a:prstGeom>
        </p:spPr>
        <p:txBody>
          <a:bodyPr/>
          <a:lstStyle>
            <a:lvl1pPr marL="0" indent="0" algn="ctr">
              <a:buNone/>
              <a:defRPr/>
            </a:lvl1pPr>
          </a:lstStyle>
          <a:p>
            <a:r>
              <a:rPr lang="en-US" dirty="0"/>
              <a:t>Click to add photo</a:t>
            </a:r>
          </a:p>
        </p:txBody>
      </p:sp>
      <p:sp>
        <p:nvSpPr>
          <p:cNvPr id="53" name="Rectangle 52">
            <a:extLst>
              <a:ext uri="{FF2B5EF4-FFF2-40B4-BE49-F238E27FC236}">
                <a16:creationId xmlns:a16="http://schemas.microsoft.com/office/drawing/2014/main" id="{9473BE6D-AE02-42D4-838E-F7916980D8B2}"/>
              </a:ext>
              <a:ext uri="{C183D7F6-B498-43B3-948B-1728B52AA6E4}">
                <adec:decorative xmlns:adec="http://schemas.microsoft.com/office/drawing/2017/decorative" val="1"/>
              </a:ext>
            </a:extLst>
          </p:cNvPr>
          <p:cNvSpPr/>
          <p:nvPr userDrawn="1"/>
        </p:nvSpPr>
        <p:spPr>
          <a:xfrm>
            <a:off x="6745055" y="1719144"/>
            <a:ext cx="1473039" cy="1430455"/>
          </a:xfrm>
          <a:prstGeom prst="rect">
            <a:avLst/>
          </a:prstGeom>
          <a:no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ext Placeholder 10">
            <a:extLst>
              <a:ext uri="{FF2B5EF4-FFF2-40B4-BE49-F238E27FC236}">
                <a16:creationId xmlns:a16="http://schemas.microsoft.com/office/drawing/2014/main" id="{35C2A2FE-AA36-4715-97F6-B743D26DE3F2}"/>
              </a:ext>
            </a:extLst>
          </p:cNvPr>
          <p:cNvSpPr>
            <a:spLocks noGrp="1"/>
          </p:cNvSpPr>
          <p:nvPr>
            <p:ph type="body" sz="quarter" idx="28" hasCustomPrompt="1"/>
          </p:nvPr>
        </p:nvSpPr>
        <p:spPr>
          <a:xfrm>
            <a:off x="6323972" y="3212687"/>
            <a:ext cx="2315205" cy="348421"/>
          </a:xfrm>
          <a:prstGeom prst="rect">
            <a:avLst/>
          </a:prstGeom>
        </p:spPr>
        <p:txBody>
          <a:bodyPr anchor="b"/>
          <a:lstStyle>
            <a:lvl1pPr marL="0" indent="0" algn="ctr">
              <a:buNone/>
              <a:defRPr sz="1600" cap="all" spc="100" baseline="0">
                <a:solidFill>
                  <a:schemeClr val="accent4">
                    <a:lumMod val="50000"/>
                  </a:schemeClr>
                </a:solidFill>
                <a:latin typeface="+mj-lt"/>
              </a:defRPr>
            </a:lvl1pPr>
          </a:lstStyle>
          <a:p>
            <a:pPr lvl="0"/>
            <a:r>
              <a:rPr lang="en-US" dirty="0"/>
              <a:t>Add name</a:t>
            </a:r>
          </a:p>
        </p:txBody>
      </p:sp>
      <p:sp>
        <p:nvSpPr>
          <p:cNvPr id="55" name="Text Placeholder 10">
            <a:extLst>
              <a:ext uri="{FF2B5EF4-FFF2-40B4-BE49-F238E27FC236}">
                <a16:creationId xmlns:a16="http://schemas.microsoft.com/office/drawing/2014/main" id="{B98652DE-F8C8-4EA5-8CDA-9985B636DEA1}"/>
              </a:ext>
            </a:extLst>
          </p:cNvPr>
          <p:cNvSpPr>
            <a:spLocks noGrp="1"/>
          </p:cNvSpPr>
          <p:nvPr>
            <p:ph type="body" sz="quarter" idx="29" hasCustomPrompt="1"/>
          </p:nvPr>
        </p:nvSpPr>
        <p:spPr>
          <a:xfrm>
            <a:off x="6323972" y="3496277"/>
            <a:ext cx="2315205" cy="287066"/>
          </a:xfrm>
          <a:prstGeom prst="rect">
            <a:avLst/>
          </a:prstGeom>
        </p:spPr>
        <p:txBody>
          <a:bodyPr anchor="t"/>
          <a:lstStyle>
            <a:lvl1pPr marL="0" indent="0" algn="ctr">
              <a:buNone/>
              <a:defRPr sz="1200" cap="none" spc="100" baseline="0">
                <a:solidFill>
                  <a:schemeClr val="tx1"/>
                </a:solidFill>
                <a:latin typeface="+mn-lt"/>
              </a:defRPr>
            </a:lvl1pPr>
          </a:lstStyle>
          <a:p>
            <a:pPr lvl="0"/>
            <a:r>
              <a:rPr lang="en-US" dirty="0"/>
              <a:t>Add title</a:t>
            </a:r>
          </a:p>
        </p:txBody>
      </p:sp>
      <p:sp>
        <p:nvSpPr>
          <p:cNvPr id="56" name="Picture Placeholder 9">
            <a:extLst>
              <a:ext uri="{FF2B5EF4-FFF2-40B4-BE49-F238E27FC236}">
                <a16:creationId xmlns:a16="http://schemas.microsoft.com/office/drawing/2014/main" id="{40C3D084-82F3-4C1C-95E8-56362097EDFB}"/>
              </a:ext>
            </a:extLst>
          </p:cNvPr>
          <p:cNvSpPr>
            <a:spLocks noGrp="1"/>
          </p:cNvSpPr>
          <p:nvPr>
            <p:ph type="pic" sz="quarter" idx="30" hasCustomPrompt="1"/>
          </p:nvPr>
        </p:nvSpPr>
        <p:spPr>
          <a:xfrm>
            <a:off x="9507876" y="1858432"/>
            <a:ext cx="1243292" cy="1144666"/>
          </a:xfrm>
          <a:prstGeom prst="rect">
            <a:avLst/>
          </a:prstGeom>
        </p:spPr>
        <p:txBody>
          <a:bodyPr/>
          <a:lstStyle>
            <a:lvl1pPr marL="0" indent="0" algn="ctr">
              <a:buNone/>
              <a:defRPr/>
            </a:lvl1pPr>
          </a:lstStyle>
          <a:p>
            <a:r>
              <a:rPr lang="en-US" dirty="0"/>
              <a:t>Click to add photo</a:t>
            </a:r>
          </a:p>
        </p:txBody>
      </p:sp>
      <p:sp>
        <p:nvSpPr>
          <p:cNvPr id="57" name="Rectangle 56">
            <a:extLst>
              <a:ext uri="{FF2B5EF4-FFF2-40B4-BE49-F238E27FC236}">
                <a16:creationId xmlns:a16="http://schemas.microsoft.com/office/drawing/2014/main" id="{E0EC4B6A-1FAA-43D1-9436-A3BFF08A8493}"/>
              </a:ext>
              <a:ext uri="{C183D7F6-B498-43B3-948B-1728B52AA6E4}">
                <adec:decorative xmlns:adec="http://schemas.microsoft.com/office/drawing/2017/decorative" val="1"/>
              </a:ext>
            </a:extLst>
          </p:cNvPr>
          <p:cNvSpPr/>
          <p:nvPr userDrawn="1"/>
        </p:nvSpPr>
        <p:spPr>
          <a:xfrm>
            <a:off x="9393003" y="1715538"/>
            <a:ext cx="1473039" cy="1430455"/>
          </a:xfrm>
          <a:prstGeom prst="rect">
            <a:avLst/>
          </a:prstGeom>
          <a:no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ext Placeholder 10">
            <a:extLst>
              <a:ext uri="{FF2B5EF4-FFF2-40B4-BE49-F238E27FC236}">
                <a16:creationId xmlns:a16="http://schemas.microsoft.com/office/drawing/2014/main" id="{ABB7ACFA-C6F3-4D7A-A6D8-73035EF164D6}"/>
              </a:ext>
            </a:extLst>
          </p:cNvPr>
          <p:cNvSpPr>
            <a:spLocks noGrp="1"/>
          </p:cNvSpPr>
          <p:nvPr>
            <p:ph type="body" sz="quarter" idx="31" hasCustomPrompt="1"/>
          </p:nvPr>
        </p:nvSpPr>
        <p:spPr>
          <a:xfrm>
            <a:off x="8971920" y="3209081"/>
            <a:ext cx="2315205" cy="348421"/>
          </a:xfrm>
          <a:prstGeom prst="rect">
            <a:avLst/>
          </a:prstGeom>
        </p:spPr>
        <p:txBody>
          <a:bodyPr anchor="b"/>
          <a:lstStyle>
            <a:lvl1pPr marL="0" indent="0" algn="ctr">
              <a:buNone/>
              <a:defRPr sz="1600" cap="all" spc="100" baseline="0">
                <a:solidFill>
                  <a:schemeClr val="accent4">
                    <a:lumMod val="50000"/>
                  </a:schemeClr>
                </a:solidFill>
                <a:latin typeface="+mj-lt"/>
              </a:defRPr>
            </a:lvl1pPr>
          </a:lstStyle>
          <a:p>
            <a:pPr lvl="0"/>
            <a:r>
              <a:rPr lang="en-US" dirty="0"/>
              <a:t>Add name</a:t>
            </a:r>
          </a:p>
        </p:txBody>
      </p:sp>
      <p:sp>
        <p:nvSpPr>
          <p:cNvPr id="59" name="Text Placeholder 10">
            <a:extLst>
              <a:ext uri="{FF2B5EF4-FFF2-40B4-BE49-F238E27FC236}">
                <a16:creationId xmlns:a16="http://schemas.microsoft.com/office/drawing/2014/main" id="{F9CBC3B9-EDF1-45E0-BFBF-53888131CBA0}"/>
              </a:ext>
            </a:extLst>
          </p:cNvPr>
          <p:cNvSpPr>
            <a:spLocks noGrp="1"/>
          </p:cNvSpPr>
          <p:nvPr>
            <p:ph type="body" sz="quarter" idx="32" hasCustomPrompt="1"/>
          </p:nvPr>
        </p:nvSpPr>
        <p:spPr>
          <a:xfrm>
            <a:off x="8971920" y="3492671"/>
            <a:ext cx="2315205" cy="287066"/>
          </a:xfrm>
          <a:prstGeom prst="rect">
            <a:avLst/>
          </a:prstGeom>
        </p:spPr>
        <p:txBody>
          <a:bodyPr anchor="t"/>
          <a:lstStyle>
            <a:lvl1pPr marL="0" indent="0" algn="ctr">
              <a:buNone/>
              <a:defRPr sz="1200" cap="none" spc="100" baseline="0">
                <a:solidFill>
                  <a:schemeClr val="tx1"/>
                </a:solidFill>
                <a:latin typeface="+mn-lt"/>
              </a:defRPr>
            </a:lvl1pPr>
          </a:lstStyle>
          <a:p>
            <a:pPr lvl="0"/>
            <a:r>
              <a:rPr lang="en-US" dirty="0"/>
              <a:t>Add title</a:t>
            </a:r>
          </a:p>
        </p:txBody>
      </p:sp>
      <p:sp>
        <p:nvSpPr>
          <p:cNvPr id="60" name="Picture Placeholder 9">
            <a:extLst>
              <a:ext uri="{FF2B5EF4-FFF2-40B4-BE49-F238E27FC236}">
                <a16:creationId xmlns:a16="http://schemas.microsoft.com/office/drawing/2014/main" id="{A7D13807-1ECF-4830-AB8D-D33E4F22330E}"/>
              </a:ext>
            </a:extLst>
          </p:cNvPr>
          <p:cNvSpPr>
            <a:spLocks noGrp="1"/>
          </p:cNvSpPr>
          <p:nvPr>
            <p:ph type="pic" sz="quarter" idx="33" hasCustomPrompt="1"/>
          </p:nvPr>
        </p:nvSpPr>
        <p:spPr>
          <a:xfrm>
            <a:off x="1564029" y="4129478"/>
            <a:ext cx="1243292" cy="1144666"/>
          </a:xfrm>
          <a:prstGeom prst="rect">
            <a:avLst/>
          </a:prstGeom>
        </p:spPr>
        <p:txBody>
          <a:bodyPr/>
          <a:lstStyle>
            <a:lvl1pPr marL="0" indent="0" algn="ctr">
              <a:buNone/>
              <a:defRPr/>
            </a:lvl1pPr>
          </a:lstStyle>
          <a:p>
            <a:r>
              <a:rPr lang="en-US" dirty="0"/>
              <a:t>Click to add photo</a:t>
            </a:r>
          </a:p>
        </p:txBody>
      </p:sp>
      <p:sp>
        <p:nvSpPr>
          <p:cNvPr id="61" name="Rectangle 60">
            <a:extLst>
              <a:ext uri="{FF2B5EF4-FFF2-40B4-BE49-F238E27FC236}">
                <a16:creationId xmlns:a16="http://schemas.microsoft.com/office/drawing/2014/main" id="{40E1F756-2737-4291-8D41-307BFE737E46}"/>
              </a:ext>
              <a:ext uri="{C183D7F6-B498-43B3-948B-1728B52AA6E4}">
                <adec:decorative xmlns:adec="http://schemas.microsoft.com/office/drawing/2017/decorative" val="1"/>
              </a:ext>
            </a:extLst>
          </p:cNvPr>
          <p:cNvSpPr/>
          <p:nvPr userDrawn="1"/>
        </p:nvSpPr>
        <p:spPr>
          <a:xfrm>
            <a:off x="1449156" y="3986584"/>
            <a:ext cx="1473039" cy="1430455"/>
          </a:xfrm>
          <a:prstGeom prst="rect">
            <a:avLst/>
          </a:prstGeom>
          <a:no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ext Placeholder 10">
            <a:extLst>
              <a:ext uri="{FF2B5EF4-FFF2-40B4-BE49-F238E27FC236}">
                <a16:creationId xmlns:a16="http://schemas.microsoft.com/office/drawing/2014/main" id="{C5BD35EC-547F-4A42-85C6-E2C94C2A03CE}"/>
              </a:ext>
            </a:extLst>
          </p:cNvPr>
          <p:cNvSpPr>
            <a:spLocks noGrp="1"/>
          </p:cNvSpPr>
          <p:nvPr>
            <p:ph type="body" sz="quarter" idx="34" hasCustomPrompt="1"/>
          </p:nvPr>
        </p:nvSpPr>
        <p:spPr>
          <a:xfrm>
            <a:off x="1028073" y="5480127"/>
            <a:ext cx="2315205" cy="348421"/>
          </a:xfrm>
          <a:prstGeom prst="rect">
            <a:avLst/>
          </a:prstGeom>
        </p:spPr>
        <p:txBody>
          <a:bodyPr anchor="b"/>
          <a:lstStyle>
            <a:lvl1pPr marL="0" indent="0" algn="ctr">
              <a:buNone/>
              <a:defRPr sz="1600" cap="all" spc="100" baseline="0">
                <a:solidFill>
                  <a:schemeClr val="accent4">
                    <a:lumMod val="50000"/>
                  </a:schemeClr>
                </a:solidFill>
                <a:latin typeface="+mj-lt"/>
              </a:defRPr>
            </a:lvl1pPr>
          </a:lstStyle>
          <a:p>
            <a:pPr lvl="0"/>
            <a:r>
              <a:rPr lang="en-US" dirty="0"/>
              <a:t>Add name</a:t>
            </a:r>
          </a:p>
        </p:txBody>
      </p:sp>
      <p:sp>
        <p:nvSpPr>
          <p:cNvPr id="63" name="Text Placeholder 10">
            <a:extLst>
              <a:ext uri="{FF2B5EF4-FFF2-40B4-BE49-F238E27FC236}">
                <a16:creationId xmlns:a16="http://schemas.microsoft.com/office/drawing/2014/main" id="{D89797D3-65B3-414D-9657-B5DA3934914C}"/>
              </a:ext>
            </a:extLst>
          </p:cNvPr>
          <p:cNvSpPr>
            <a:spLocks noGrp="1"/>
          </p:cNvSpPr>
          <p:nvPr>
            <p:ph type="body" sz="quarter" idx="35" hasCustomPrompt="1"/>
          </p:nvPr>
        </p:nvSpPr>
        <p:spPr>
          <a:xfrm>
            <a:off x="1028073" y="5763717"/>
            <a:ext cx="2315205" cy="287066"/>
          </a:xfrm>
          <a:prstGeom prst="rect">
            <a:avLst/>
          </a:prstGeom>
        </p:spPr>
        <p:txBody>
          <a:bodyPr anchor="t"/>
          <a:lstStyle>
            <a:lvl1pPr marL="0" indent="0" algn="ctr">
              <a:buNone/>
              <a:defRPr sz="1200" cap="none" spc="100" baseline="0">
                <a:solidFill>
                  <a:schemeClr val="tx1"/>
                </a:solidFill>
                <a:latin typeface="+mn-lt"/>
              </a:defRPr>
            </a:lvl1pPr>
          </a:lstStyle>
          <a:p>
            <a:pPr lvl="0"/>
            <a:r>
              <a:rPr lang="en-US" dirty="0"/>
              <a:t>Add title</a:t>
            </a:r>
          </a:p>
        </p:txBody>
      </p:sp>
      <p:sp>
        <p:nvSpPr>
          <p:cNvPr id="64" name="Picture Placeholder 9">
            <a:extLst>
              <a:ext uri="{FF2B5EF4-FFF2-40B4-BE49-F238E27FC236}">
                <a16:creationId xmlns:a16="http://schemas.microsoft.com/office/drawing/2014/main" id="{280147ED-89CE-475D-A96F-AA7A912E00B8}"/>
              </a:ext>
            </a:extLst>
          </p:cNvPr>
          <p:cNvSpPr>
            <a:spLocks noGrp="1"/>
          </p:cNvSpPr>
          <p:nvPr>
            <p:ph type="pic" sz="quarter" idx="36" hasCustomPrompt="1"/>
          </p:nvPr>
        </p:nvSpPr>
        <p:spPr>
          <a:xfrm>
            <a:off x="4211979" y="4129478"/>
            <a:ext cx="1243292" cy="1144666"/>
          </a:xfrm>
          <a:prstGeom prst="rect">
            <a:avLst/>
          </a:prstGeom>
        </p:spPr>
        <p:txBody>
          <a:bodyPr/>
          <a:lstStyle>
            <a:lvl1pPr marL="0" indent="0" algn="ctr">
              <a:buNone/>
              <a:defRPr/>
            </a:lvl1pPr>
          </a:lstStyle>
          <a:p>
            <a:r>
              <a:rPr lang="en-US" dirty="0"/>
              <a:t>Click to add photo</a:t>
            </a:r>
          </a:p>
        </p:txBody>
      </p:sp>
      <p:sp>
        <p:nvSpPr>
          <p:cNvPr id="65" name="Rectangle 64">
            <a:extLst>
              <a:ext uri="{FF2B5EF4-FFF2-40B4-BE49-F238E27FC236}">
                <a16:creationId xmlns:a16="http://schemas.microsoft.com/office/drawing/2014/main" id="{B10D74ED-CECE-4A22-B877-966D53821E46}"/>
              </a:ext>
              <a:ext uri="{C183D7F6-B498-43B3-948B-1728B52AA6E4}">
                <adec:decorative xmlns:adec="http://schemas.microsoft.com/office/drawing/2017/decorative" val="1"/>
              </a:ext>
            </a:extLst>
          </p:cNvPr>
          <p:cNvSpPr/>
          <p:nvPr userDrawn="1"/>
        </p:nvSpPr>
        <p:spPr>
          <a:xfrm>
            <a:off x="4097106" y="3986584"/>
            <a:ext cx="1473039" cy="1430455"/>
          </a:xfrm>
          <a:prstGeom prst="rect">
            <a:avLst/>
          </a:prstGeom>
          <a:no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Text Placeholder 10">
            <a:extLst>
              <a:ext uri="{FF2B5EF4-FFF2-40B4-BE49-F238E27FC236}">
                <a16:creationId xmlns:a16="http://schemas.microsoft.com/office/drawing/2014/main" id="{0C937A25-DAA7-4478-ADF6-728F4D61897E}"/>
              </a:ext>
            </a:extLst>
          </p:cNvPr>
          <p:cNvSpPr>
            <a:spLocks noGrp="1"/>
          </p:cNvSpPr>
          <p:nvPr>
            <p:ph type="body" sz="quarter" idx="37" hasCustomPrompt="1"/>
          </p:nvPr>
        </p:nvSpPr>
        <p:spPr>
          <a:xfrm>
            <a:off x="3676023" y="5480127"/>
            <a:ext cx="2315205" cy="348421"/>
          </a:xfrm>
          <a:prstGeom prst="rect">
            <a:avLst/>
          </a:prstGeom>
        </p:spPr>
        <p:txBody>
          <a:bodyPr anchor="b"/>
          <a:lstStyle>
            <a:lvl1pPr marL="0" indent="0" algn="ctr">
              <a:buNone/>
              <a:defRPr sz="1600" cap="all" spc="100" baseline="0">
                <a:solidFill>
                  <a:schemeClr val="accent4">
                    <a:lumMod val="50000"/>
                  </a:schemeClr>
                </a:solidFill>
                <a:latin typeface="+mj-lt"/>
              </a:defRPr>
            </a:lvl1pPr>
          </a:lstStyle>
          <a:p>
            <a:pPr lvl="0"/>
            <a:r>
              <a:rPr lang="en-US" dirty="0"/>
              <a:t>Add name</a:t>
            </a:r>
          </a:p>
        </p:txBody>
      </p:sp>
      <p:sp>
        <p:nvSpPr>
          <p:cNvPr id="67" name="Text Placeholder 10">
            <a:extLst>
              <a:ext uri="{FF2B5EF4-FFF2-40B4-BE49-F238E27FC236}">
                <a16:creationId xmlns:a16="http://schemas.microsoft.com/office/drawing/2014/main" id="{8AB48703-9A4A-440C-9049-7FE889764E5D}"/>
              </a:ext>
            </a:extLst>
          </p:cNvPr>
          <p:cNvSpPr>
            <a:spLocks noGrp="1"/>
          </p:cNvSpPr>
          <p:nvPr>
            <p:ph type="body" sz="quarter" idx="38" hasCustomPrompt="1"/>
          </p:nvPr>
        </p:nvSpPr>
        <p:spPr>
          <a:xfrm>
            <a:off x="3676023" y="5763717"/>
            <a:ext cx="2315205" cy="287066"/>
          </a:xfrm>
          <a:prstGeom prst="rect">
            <a:avLst/>
          </a:prstGeom>
        </p:spPr>
        <p:txBody>
          <a:bodyPr anchor="t"/>
          <a:lstStyle>
            <a:lvl1pPr marL="0" indent="0" algn="ctr">
              <a:buNone/>
              <a:defRPr sz="1200" cap="none" spc="100" baseline="0">
                <a:solidFill>
                  <a:schemeClr val="tx1"/>
                </a:solidFill>
                <a:latin typeface="+mn-lt"/>
              </a:defRPr>
            </a:lvl1pPr>
          </a:lstStyle>
          <a:p>
            <a:pPr lvl="0"/>
            <a:r>
              <a:rPr lang="en-US" dirty="0"/>
              <a:t>Add title</a:t>
            </a:r>
          </a:p>
        </p:txBody>
      </p:sp>
      <p:sp>
        <p:nvSpPr>
          <p:cNvPr id="68" name="Picture Placeholder 9">
            <a:extLst>
              <a:ext uri="{FF2B5EF4-FFF2-40B4-BE49-F238E27FC236}">
                <a16:creationId xmlns:a16="http://schemas.microsoft.com/office/drawing/2014/main" id="{5D9D5119-D677-47FD-AEEB-49FE4DDEF6B0}"/>
              </a:ext>
            </a:extLst>
          </p:cNvPr>
          <p:cNvSpPr>
            <a:spLocks noGrp="1"/>
          </p:cNvSpPr>
          <p:nvPr>
            <p:ph type="pic" sz="quarter" idx="39" hasCustomPrompt="1"/>
          </p:nvPr>
        </p:nvSpPr>
        <p:spPr>
          <a:xfrm>
            <a:off x="6859928" y="4129478"/>
            <a:ext cx="1243292" cy="1144666"/>
          </a:xfrm>
          <a:prstGeom prst="rect">
            <a:avLst/>
          </a:prstGeom>
        </p:spPr>
        <p:txBody>
          <a:bodyPr/>
          <a:lstStyle>
            <a:lvl1pPr marL="0" indent="0" algn="ctr">
              <a:buNone/>
              <a:defRPr/>
            </a:lvl1pPr>
          </a:lstStyle>
          <a:p>
            <a:r>
              <a:rPr lang="en-US" dirty="0"/>
              <a:t>Click to add photo</a:t>
            </a:r>
          </a:p>
        </p:txBody>
      </p:sp>
      <p:sp>
        <p:nvSpPr>
          <p:cNvPr id="69" name="Rectangle 68">
            <a:extLst>
              <a:ext uri="{FF2B5EF4-FFF2-40B4-BE49-F238E27FC236}">
                <a16:creationId xmlns:a16="http://schemas.microsoft.com/office/drawing/2014/main" id="{0AF0F623-CF57-4D6B-87F3-FD410516E16D}"/>
              </a:ext>
              <a:ext uri="{C183D7F6-B498-43B3-948B-1728B52AA6E4}">
                <adec:decorative xmlns:adec="http://schemas.microsoft.com/office/drawing/2017/decorative" val="1"/>
              </a:ext>
            </a:extLst>
          </p:cNvPr>
          <p:cNvSpPr/>
          <p:nvPr userDrawn="1"/>
        </p:nvSpPr>
        <p:spPr>
          <a:xfrm>
            <a:off x="6745055" y="3986584"/>
            <a:ext cx="1473039" cy="1430455"/>
          </a:xfrm>
          <a:prstGeom prst="rect">
            <a:avLst/>
          </a:prstGeom>
          <a:no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Text Placeholder 10">
            <a:extLst>
              <a:ext uri="{FF2B5EF4-FFF2-40B4-BE49-F238E27FC236}">
                <a16:creationId xmlns:a16="http://schemas.microsoft.com/office/drawing/2014/main" id="{3BE3B8C3-ECB9-46D2-B11F-A55699097486}"/>
              </a:ext>
            </a:extLst>
          </p:cNvPr>
          <p:cNvSpPr>
            <a:spLocks noGrp="1"/>
          </p:cNvSpPr>
          <p:nvPr>
            <p:ph type="body" sz="quarter" idx="40" hasCustomPrompt="1"/>
          </p:nvPr>
        </p:nvSpPr>
        <p:spPr>
          <a:xfrm>
            <a:off x="6323972" y="5480127"/>
            <a:ext cx="2315205" cy="348421"/>
          </a:xfrm>
          <a:prstGeom prst="rect">
            <a:avLst/>
          </a:prstGeom>
        </p:spPr>
        <p:txBody>
          <a:bodyPr anchor="b"/>
          <a:lstStyle>
            <a:lvl1pPr marL="0" indent="0" algn="ctr">
              <a:buNone/>
              <a:defRPr sz="1600" cap="all" spc="100" baseline="0">
                <a:solidFill>
                  <a:schemeClr val="accent4">
                    <a:lumMod val="50000"/>
                  </a:schemeClr>
                </a:solidFill>
                <a:latin typeface="+mj-lt"/>
              </a:defRPr>
            </a:lvl1pPr>
          </a:lstStyle>
          <a:p>
            <a:pPr lvl="0"/>
            <a:r>
              <a:rPr lang="en-US" dirty="0"/>
              <a:t>Add name</a:t>
            </a:r>
          </a:p>
        </p:txBody>
      </p:sp>
      <p:sp>
        <p:nvSpPr>
          <p:cNvPr id="71" name="Text Placeholder 10">
            <a:extLst>
              <a:ext uri="{FF2B5EF4-FFF2-40B4-BE49-F238E27FC236}">
                <a16:creationId xmlns:a16="http://schemas.microsoft.com/office/drawing/2014/main" id="{FB1EE68D-97FA-4EA4-B792-5AC6C49F9021}"/>
              </a:ext>
            </a:extLst>
          </p:cNvPr>
          <p:cNvSpPr>
            <a:spLocks noGrp="1"/>
          </p:cNvSpPr>
          <p:nvPr>
            <p:ph type="body" sz="quarter" idx="41" hasCustomPrompt="1"/>
          </p:nvPr>
        </p:nvSpPr>
        <p:spPr>
          <a:xfrm>
            <a:off x="6323972" y="5763717"/>
            <a:ext cx="2315205" cy="287066"/>
          </a:xfrm>
          <a:prstGeom prst="rect">
            <a:avLst/>
          </a:prstGeom>
        </p:spPr>
        <p:txBody>
          <a:bodyPr anchor="t"/>
          <a:lstStyle>
            <a:lvl1pPr marL="0" indent="0" algn="ctr">
              <a:buNone/>
              <a:defRPr sz="1200" cap="none" spc="100" baseline="0">
                <a:solidFill>
                  <a:schemeClr val="tx1"/>
                </a:solidFill>
                <a:latin typeface="+mn-lt"/>
              </a:defRPr>
            </a:lvl1pPr>
          </a:lstStyle>
          <a:p>
            <a:pPr lvl="0"/>
            <a:r>
              <a:rPr lang="en-US" dirty="0"/>
              <a:t>Add title</a:t>
            </a:r>
          </a:p>
        </p:txBody>
      </p:sp>
      <p:sp>
        <p:nvSpPr>
          <p:cNvPr id="72" name="Picture Placeholder 9">
            <a:extLst>
              <a:ext uri="{FF2B5EF4-FFF2-40B4-BE49-F238E27FC236}">
                <a16:creationId xmlns:a16="http://schemas.microsoft.com/office/drawing/2014/main" id="{7E98343B-32E9-4538-991A-B5EACD651D41}"/>
              </a:ext>
            </a:extLst>
          </p:cNvPr>
          <p:cNvSpPr>
            <a:spLocks noGrp="1"/>
          </p:cNvSpPr>
          <p:nvPr>
            <p:ph type="pic" sz="quarter" idx="42" hasCustomPrompt="1"/>
          </p:nvPr>
        </p:nvSpPr>
        <p:spPr>
          <a:xfrm>
            <a:off x="9507876" y="4125872"/>
            <a:ext cx="1243292" cy="1144666"/>
          </a:xfrm>
          <a:prstGeom prst="rect">
            <a:avLst/>
          </a:prstGeom>
        </p:spPr>
        <p:txBody>
          <a:bodyPr/>
          <a:lstStyle>
            <a:lvl1pPr marL="0" indent="0" algn="ctr">
              <a:buNone/>
              <a:defRPr/>
            </a:lvl1pPr>
          </a:lstStyle>
          <a:p>
            <a:r>
              <a:rPr lang="en-US" dirty="0"/>
              <a:t>Click to add photo</a:t>
            </a:r>
          </a:p>
        </p:txBody>
      </p:sp>
      <p:sp>
        <p:nvSpPr>
          <p:cNvPr id="73" name="Rectangle 72">
            <a:extLst>
              <a:ext uri="{FF2B5EF4-FFF2-40B4-BE49-F238E27FC236}">
                <a16:creationId xmlns:a16="http://schemas.microsoft.com/office/drawing/2014/main" id="{823CC91A-02A3-4B96-BCEE-76C1D25CCDC3}"/>
              </a:ext>
              <a:ext uri="{C183D7F6-B498-43B3-948B-1728B52AA6E4}">
                <adec:decorative xmlns:adec="http://schemas.microsoft.com/office/drawing/2017/decorative" val="1"/>
              </a:ext>
            </a:extLst>
          </p:cNvPr>
          <p:cNvSpPr/>
          <p:nvPr userDrawn="1"/>
        </p:nvSpPr>
        <p:spPr>
          <a:xfrm>
            <a:off x="9393003" y="3982978"/>
            <a:ext cx="1473039" cy="1430455"/>
          </a:xfrm>
          <a:prstGeom prst="rect">
            <a:avLst/>
          </a:prstGeom>
          <a:no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Text Placeholder 10">
            <a:extLst>
              <a:ext uri="{FF2B5EF4-FFF2-40B4-BE49-F238E27FC236}">
                <a16:creationId xmlns:a16="http://schemas.microsoft.com/office/drawing/2014/main" id="{DBE2EAAB-674D-41E1-92E6-A7459FEFDAEC}"/>
              </a:ext>
            </a:extLst>
          </p:cNvPr>
          <p:cNvSpPr>
            <a:spLocks noGrp="1"/>
          </p:cNvSpPr>
          <p:nvPr>
            <p:ph type="body" sz="quarter" idx="43" hasCustomPrompt="1"/>
          </p:nvPr>
        </p:nvSpPr>
        <p:spPr>
          <a:xfrm>
            <a:off x="8971920" y="5476521"/>
            <a:ext cx="2315205" cy="348421"/>
          </a:xfrm>
          <a:prstGeom prst="rect">
            <a:avLst/>
          </a:prstGeom>
        </p:spPr>
        <p:txBody>
          <a:bodyPr anchor="b"/>
          <a:lstStyle>
            <a:lvl1pPr marL="0" indent="0" algn="ctr">
              <a:buNone/>
              <a:defRPr sz="1600" cap="all" spc="100" baseline="0">
                <a:solidFill>
                  <a:schemeClr val="accent4">
                    <a:lumMod val="50000"/>
                  </a:schemeClr>
                </a:solidFill>
                <a:latin typeface="+mj-lt"/>
              </a:defRPr>
            </a:lvl1pPr>
          </a:lstStyle>
          <a:p>
            <a:pPr lvl="0"/>
            <a:r>
              <a:rPr lang="en-US" dirty="0"/>
              <a:t>Add name</a:t>
            </a:r>
          </a:p>
        </p:txBody>
      </p:sp>
      <p:sp>
        <p:nvSpPr>
          <p:cNvPr id="75" name="Text Placeholder 10">
            <a:extLst>
              <a:ext uri="{FF2B5EF4-FFF2-40B4-BE49-F238E27FC236}">
                <a16:creationId xmlns:a16="http://schemas.microsoft.com/office/drawing/2014/main" id="{C60D862C-3474-4A4A-8557-AD2C7917BFE2}"/>
              </a:ext>
            </a:extLst>
          </p:cNvPr>
          <p:cNvSpPr>
            <a:spLocks noGrp="1"/>
          </p:cNvSpPr>
          <p:nvPr>
            <p:ph type="body" sz="quarter" idx="44" hasCustomPrompt="1"/>
          </p:nvPr>
        </p:nvSpPr>
        <p:spPr>
          <a:xfrm>
            <a:off x="8971920" y="5760111"/>
            <a:ext cx="2315205" cy="287066"/>
          </a:xfrm>
          <a:prstGeom prst="rect">
            <a:avLst/>
          </a:prstGeom>
        </p:spPr>
        <p:txBody>
          <a:bodyPr anchor="t"/>
          <a:lstStyle>
            <a:lvl1pPr marL="0" indent="0" algn="ctr">
              <a:buNone/>
              <a:defRPr sz="1200" cap="none" spc="100" baseline="0">
                <a:solidFill>
                  <a:schemeClr val="tx1"/>
                </a:solidFill>
                <a:latin typeface="+mn-lt"/>
              </a:defRPr>
            </a:lvl1pPr>
          </a:lstStyle>
          <a:p>
            <a:pPr lvl="0"/>
            <a:r>
              <a:rPr lang="en-US" dirty="0"/>
              <a:t>Add title</a:t>
            </a:r>
          </a:p>
        </p:txBody>
      </p:sp>
      <p:sp>
        <p:nvSpPr>
          <p:cNvPr id="3" name="Date Placeholder 2">
            <a:extLst>
              <a:ext uri="{FF2B5EF4-FFF2-40B4-BE49-F238E27FC236}">
                <a16:creationId xmlns:a16="http://schemas.microsoft.com/office/drawing/2014/main" id="{63508728-25CF-4DB1-9A83-FAFA5ABEC903}"/>
              </a:ext>
            </a:extLst>
          </p:cNvPr>
          <p:cNvSpPr>
            <a:spLocks noGrp="1"/>
          </p:cNvSpPr>
          <p:nvPr>
            <p:ph type="dt" sz="half" idx="10"/>
          </p:nvPr>
        </p:nvSpPr>
        <p:spPr>
          <a:xfrm>
            <a:off x="838200" y="6356350"/>
            <a:ext cx="2743200" cy="365125"/>
          </a:xfrm>
          <a:prstGeom prst="rect">
            <a:avLst/>
          </a:prstGeom>
        </p:spPr>
        <p:txBody>
          <a:bodyPr/>
          <a:lstStyle/>
          <a:p>
            <a:r>
              <a:rPr lang="en-US" dirty="0"/>
              <a:t>20XX</a:t>
            </a:r>
          </a:p>
        </p:txBody>
      </p:sp>
      <p:sp>
        <p:nvSpPr>
          <p:cNvPr id="4" name="Footer Placeholder 3">
            <a:extLst>
              <a:ext uri="{FF2B5EF4-FFF2-40B4-BE49-F238E27FC236}">
                <a16:creationId xmlns:a16="http://schemas.microsoft.com/office/drawing/2014/main" id="{99D454F9-A55F-44A0-9695-FC40C6684C20}"/>
              </a:ext>
            </a:extLst>
          </p:cNvPr>
          <p:cNvSpPr>
            <a:spLocks noGrp="1"/>
          </p:cNvSpPr>
          <p:nvPr>
            <p:ph type="ftr" sz="quarter" idx="11"/>
          </p:nvPr>
        </p:nvSpPr>
        <p:spPr>
          <a:xfrm>
            <a:off x="4038600" y="6356350"/>
            <a:ext cx="4114800" cy="365125"/>
          </a:xfrm>
          <a:prstGeom prst="rect">
            <a:avLst/>
          </a:prstGeom>
        </p:spPr>
        <p:txBody>
          <a:bodyPr/>
          <a:lstStyle/>
          <a:p>
            <a:r>
              <a:rPr lang="en-US" dirty="0"/>
              <a:t>Pitch deck</a:t>
            </a:r>
          </a:p>
        </p:txBody>
      </p:sp>
      <p:sp>
        <p:nvSpPr>
          <p:cNvPr id="5" name="Slide Number Placeholder 4">
            <a:extLst>
              <a:ext uri="{FF2B5EF4-FFF2-40B4-BE49-F238E27FC236}">
                <a16:creationId xmlns:a16="http://schemas.microsoft.com/office/drawing/2014/main" id="{0A38C64F-7F14-454A-B830-80CCE5B1D7B9}"/>
              </a:ext>
            </a:extLst>
          </p:cNvPr>
          <p:cNvSpPr>
            <a:spLocks noGrp="1"/>
          </p:cNvSpPr>
          <p:nvPr>
            <p:ph type="sldNum" sz="quarter" idx="12"/>
          </p:nvPr>
        </p:nvSpPr>
        <p:spPr>
          <a:xfrm>
            <a:off x="8610600" y="6356350"/>
            <a:ext cx="2743200" cy="365125"/>
          </a:xfrm>
          <a:prstGeom prst="rect">
            <a:avLst/>
          </a:prstGeom>
        </p:spPr>
        <p:txBody>
          <a:body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18281625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Funding">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4C64230-8BD4-4150-967D-421B6FE432E3}"/>
              </a:ext>
              <a:ext uri="{C183D7F6-B498-43B3-948B-1728B52AA6E4}">
                <adec:decorative xmlns:adec="http://schemas.microsoft.com/office/drawing/2017/decorative" val="1"/>
              </a:ext>
            </a:extLst>
          </p:cNvPr>
          <p:cNvSpPr/>
          <p:nvPr userDrawn="1"/>
        </p:nvSpPr>
        <p:spPr>
          <a:xfrm>
            <a:off x="0" y="0"/>
            <a:ext cx="12192000" cy="2170545"/>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itle 2">
            <a:extLst>
              <a:ext uri="{FF2B5EF4-FFF2-40B4-BE49-F238E27FC236}">
                <a16:creationId xmlns:a16="http://schemas.microsoft.com/office/drawing/2014/main" id="{BBA8AE08-0788-4D8A-8C9D-7E5AAA112A39}"/>
              </a:ext>
            </a:extLst>
          </p:cNvPr>
          <p:cNvSpPr>
            <a:spLocks noGrp="1"/>
          </p:cNvSpPr>
          <p:nvPr>
            <p:ph type="title" hasCustomPrompt="1"/>
          </p:nvPr>
        </p:nvSpPr>
        <p:spPr>
          <a:xfrm>
            <a:off x="4038600" y="615940"/>
            <a:ext cx="4137262" cy="938778"/>
          </a:xfrm>
          <a:prstGeom prst="rect">
            <a:avLst/>
          </a:prstGeom>
        </p:spPr>
        <p:txBody>
          <a:bodyPr anchor="ctr"/>
          <a:lstStyle>
            <a:lvl1pPr algn="ctr">
              <a:defRPr lang="en-US" sz="2400" cap="all" spc="100" baseline="0">
                <a:solidFill>
                  <a:schemeClr val="tx2">
                    <a:lumMod val="75000"/>
                  </a:schemeClr>
                </a:solidFill>
              </a:defRPr>
            </a:lvl1pPr>
          </a:lstStyle>
          <a:p>
            <a:r>
              <a:rPr lang="en-US" dirty="0"/>
              <a:t>Click to add title</a:t>
            </a:r>
          </a:p>
        </p:txBody>
      </p:sp>
      <p:sp>
        <p:nvSpPr>
          <p:cNvPr id="18" name="Text Placeholder 10">
            <a:extLst>
              <a:ext uri="{FF2B5EF4-FFF2-40B4-BE49-F238E27FC236}">
                <a16:creationId xmlns:a16="http://schemas.microsoft.com/office/drawing/2014/main" id="{8A119E1C-2243-42E2-8A58-CC171131D195}"/>
              </a:ext>
            </a:extLst>
          </p:cNvPr>
          <p:cNvSpPr>
            <a:spLocks noGrp="1"/>
          </p:cNvSpPr>
          <p:nvPr>
            <p:ph type="body" sz="quarter" idx="21" hasCustomPrompt="1"/>
          </p:nvPr>
        </p:nvSpPr>
        <p:spPr>
          <a:xfrm>
            <a:off x="1101170" y="3079567"/>
            <a:ext cx="1200150" cy="1151632"/>
          </a:xfrm>
          <a:prstGeom prst="rect">
            <a:avLst/>
          </a:prstGeom>
        </p:spPr>
        <p:txBody>
          <a:bodyPr anchor="ctr"/>
          <a:lstStyle>
            <a:lvl1pPr marL="0" indent="0" algn="ctr">
              <a:lnSpc>
                <a:spcPct val="70000"/>
              </a:lnSpc>
              <a:spcBef>
                <a:spcPts val="0"/>
              </a:spcBef>
              <a:spcAft>
                <a:spcPts val="0"/>
              </a:spcAft>
              <a:buNone/>
              <a:defRPr sz="3200" cap="all" spc="400" baseline="0">
                <a:solidFill>
                  <a:schemeClr val="tx2"/>
                </a:solidFill>
                <a:latin typeface="+mj-lt"/>
              </a:defRPr>
            </a:lvl1pPr>
          </a:lstStyle>
          <a:p>
            <a:pPr lvl="0"/>
            <a:r>
              <a:rPr lang="en-US" dirty="0"/>
              <a:t>add</a:t>
            </a:r>
          </a:p>
        </p:txBody>
      </p:sp>
      <p:sp>
        <p:nvSpPr>
          <p:cNvPr id="59" name="Text Placeholder 10">
            <a:extLst>
              <a:ext uri="{FF2B5EF4-FFF2-40B4-BE49-F238E27FC236}">
                <a16:creationId xmlns:a16="http://schemas.microsoft.com/office/drawing/2014/main" id="{337797F5-74CE-492B-806B-221CAF3535C7}"/>
              </a:ext>
            </a:extLst>
          </p:cNvPr>
          <p:cNvSpPr>
            <a:spLocks noGrp="1"/>
          </p:cNvSpPr>
          <p:nvPr>
            <p:ph type="body" sz="quarter" idx="27" hasCustomPrompt="1"/>
          </p:nvPr>
        </p:nvSpPr>
        <p:spPr>
          <a:xfrm>
            <a:off x="4010890" y="3079567"/>
            <a:ext cx="1223858" cy="1151632"/>
          </a:xfrm>
          <a:prstGeom prst="rect">
            <a:avLst/>
          </a:prstGeom>
        </p:spPr>
        <p:txBody>
          <a:bodyPr anchor="ctr"/>
          <a:lstStyle>
            <a:lvl1pPr marL="0" indent="0" algn="ctr">
              <a:lnSpc>
                <a:spcPct val="70000"/>
              </a:lnSpc>
              <a:spcBef>
                <a:spcPts val="0"/>
              </a:spcBef>
              <a:spcAft>
                <a:spcPts val="0"/>
              </a:spcAft>
              <a:buNone/>
              <a:defRPr sz="3200" cap="all" spc="400" baseline="0">
                <a:solidFill>
                  <a:schemeClr val="tx2"/>
                </a:solidFill>
                <a:latin typeface="+mj-lt"/>
              </a:defRPr>
            </a:lvl1pPr>
          </a:lstStyle>
          <a:p>
            <a:pPr lvl="0"/>
            <a:r>
              <a:rPr lang="en-US" dirty="0"/>
              <a:t>add</a:t>
            </a:r>
          </a:p>
        </p:txBody>
      </p:sp>
      <p:sp>
        <p:nvSpPr>
          <p:cNvPr id="60" name="Text Placeholder 10">
            <a:extLst>
              <a:ext uri="{FF2B5EF4-FFF2-40B4-BE49-F238E27FC236}">
                <a16:creationId xmlns:a16="http://schemas.microsoft.com/office/drawing/2014/main" id="{2431D1A0-10D1-4D2E-AC6F-F8C9E6A22601}"/>
              </a:ext>
            </a:extLst>
          </p:cNvPr>
          <p:cNvSpPr>
            <a:spLocks noGrp="1"/>
          </p:cNvSpPr>
          <p:nvPr>
            <p:ph type="body" sz="quarter" idx="28" hasCustomPrompt="1"/>
          </p:nvPr>
        </p:nvSpPr>
        <p:spPr>
          <a:xfrm>
            <a:off x="6988252" y="3079567"/>
            <a:ext cx="1187610" cy="1151632"/>
          </a:xfrm>
          <a:prstGeom prst="rect">
            <a:avLst/>
          </a:prstGeom>
        </p:spPr>
        <p:txBody>
          <a:bodyPr anchor="ctr"/>
          <a:lstStyle>
            <a:lvl1pPr marL="0" indent="0" algn="ctr">
              <a:lnSpc>
                <a:spcPct val="70000"/>
              </a:lnSpc>
              <a:spcBef>
                <a:spcPts val="0"/>
              </a:spcBef>
              <a:spcAft>
                <a:spcPts val="0"/>
              </a:spcAft>
              <a:buNone/>
              <a:defRPr sz="3200" cap="all" spc="400" baseline="0">
                <a:solidFill>
                  <a:schemeClr val="tx2"/>
                </a:solidFill>
                <a:latin typeface="+mj-lt"/>
              </a:defRPr>
            </a:lvl1pPr>
          </a:lstStyle>
          <a:p>
            <a:pPr lvl="0"/>
            <a:r>
              <a:rPr lang="en-US" dirty="0"/>
              <a:t>add</a:t>
            </a:r>
          </a:p>
        </p:txBody>
      </p:sp>
      <p:sp>
        <p:nvSpPr>
          <p:cNvPr id="61" name="Text Placeholder 10">
            <a:extLst>
              <a:ext uri="{FF2B5EF4-FFF2-40B4-BE49-F238E27FC236}">
                <a16:creationId xmlns:a16="http://schemas.microsoft.com/office/drawing/2014/main" id="{4028BD6A-568F-4A16-AE86-5D88861C3BB5}"/>
              </a:ext>
            </a:extLst>
          </p:cNvPr>
          <p:cNvSpPr>
            <a:spLocks noGrp="1"/>
          </p:cNvSpPr>
          <p:nvPr>
            <p:ph type="body" sz="quarter" idx="29" hasCustomPrompt="1"/>
          </p:nvPr>
        </p:nvSpPr>
        <p:spPr>
          <a:xfrm>
            <a:off x="9879382" y="3079567"/>
            <a:ext cx="1211785" cy="1151632"/>
          </a:xfrm>
          <a:prstGeom prst="rect">
            <a:avLst/>
          </a:prstGeom>
        </p:spPr>
        <p:txBody>
          <a:bodyPr anchor="ctr"/>
          <a:lstStyle>
            <a:lvl1pPr marL="0" indent="0" algn="ctr">
              <a:lnSpc>
                <a:spcPct val="70000"/>
              </a:lnSpc>
              <a:spcBef>
                <a:spcPts val="0"/>
              </a:spcBef>
              <a:spcAft>
                <a:spcPts val="0"/>
              </a:spcAft>
              <a:buNone/>
              <a:defRPr sz="3200" cap="all" spc="400" baseline="0">
                <a:solidFill>
                  <a:schemeClr val="tx2"/>
                </a:solidFill>
                <a:latin typeface="+mj-lt"/>
              </a:defRPr>
            </a:lvl1pPr>
          </a:lstStyle>
          <a:p>
            <a:pPr lvl="0"/>
            <a:r>
              <a:rPr lang="en-US" dirty="0"/>
              <a:t>add</a:t>
            </a:r>
          </a:p>
        </p:txBody>
      </p:sp>
      <p:sp>
        <p:nvSpPr>
          <p:cNvPr id="52" name="Text Placeholder 10">
            <a:extLst>
              <a:ext uri="{FF2B5EF4-FFF2-40B4-BE49-F238E27FC236}">
                <a16:creationId xmlns:a16="http://schemas.microsoft.com/office/drawing/2014/main" id="{2E935678-32B2-4589-933F-F74B3E68FFA6}"/>
              </a:ext>
            </a:extLst>
          </p:cNvPr>
          <p:cNvSpPr>
            <a:spLocks noGrp="1"/>
          </p:cNvSpPr>
          <p:nvPr>
            <p:ph type="body" sz="quarter" idx="16" hasCustomPrompt="1"/>
          </p:nvPr>
        </p:nvSpPr>
        <p:spPr>
          <a:xfrm>
            <a:off x="510458" y="4524194"/>
            <a:ext cx="2381574" cy="632643"/>
          </a:xfrm>
          <a:prstGeom prst="rect">
            <a:avLst/>
          </a:prstGeom>
        </p:spPr>
        <p:txBody>
          <a:bodyPr anchor="b"/>
          <a:lstStyle>
            <a:lvl1pPr marL="0" indent="0" algn="ctr">
              <a:buNone/>
              <a:defRPr sz="1800" cap="all" spc="100" baseline="0">
                <a:solidFill>
                  <a:schemeClr val="tx2"/>
                </a:solidFill>
                <a:latin typeface="+mj-lt"/>
              </a:defRPr>
            </a:lvl1pPr>
          </a:lstStyle>
          <a:p>
            <a:pPr lvl="0"/>
            <a:r>
              <a:rPr lang="en-US" dirty="0"/>
              <a:t>Click to add subtitle</a:t>
            </a:r>
          </a:p>
        </p:txBody>
      </p:sp>
      <p:sp>
        <p:nvSpPr>
          <p:cNvPr id="51" name="Text Placeholder 10">
            <a:extLst>
              <a:ext uri="{FF2B5EF4-FFF2-40B4-BE49-F238E27FC236}">
                <a16:creationId xmlns:a16="http://schemas.microsoft.com/office/drawing/2014/main" id="{B3C5A73C-51DD-4781-943C-235704BBF6B5}"/>
              </a:ext>
            </a:extLst>
          </p:cNvPr>
          <p:cNvSpPr>
            <a:spLocks noGrp="1"/>
          </p:cNvSpPr>
          <p:nvPr>
            <p:ph type="body" sz="quarter" idx="26" hasCustomPrompt="1"/>
          </p:nvPr>
        </p:nvSpPr>
        <p:spPr>
          <a:xfrm>
            <a:off x="510458" y="5156838"/>
            <a:ext cx="2381574" cy="905378"/>
          </a:xfrm>
          <a:prstGeom prst="rect">
            <a:avLst/>
          </a:prstGeom>
        </p:spPr>
        <p:txBody>
          <a:bodyPr anchor="t"/>
          <a:lstStyle>
            <a:lvl1pPr marL="0" indent="0" algn="ctr">
              <a:lnSpc>
                <a:spcPct val="100000"/>
              </a:lnSpc>
              <a:spcBef>
                <a:spcPts val="0"/>
              </a:spcBef>
              <a:buNone/>
              <a:defRPr sz="1400" cap="none" spc="100" baseline="0">
                <a:solidFill>
                  <a:schemeClr val="tx1"/>
                </a:solidFill>
                <a:latin typeface="+mn-lt"/>
              </a:defRPr>
            </a:lvl1pPr>
          </a:lstStyle>
          <a:p>
            <a:pPr lvl="0"/>
            <a:r>
              <a:rPr lang="en-US" dirty="0"/>
              <a:t>Click to add text</a:t>
            </a:r>
          </a:p>
        </p:txBody>
      </p:sp>
      <p:sp>
        <p:nvSpPr>
          <p:cNvPr id="78" name="Text Placeholder 10">
            <a:extLst>
              <a:ext uri="{FF2B5EF4-FFF2-40B4-BE49-F238E27FC236}">
                <a16:creationId xmlns:a16="http://schemas.microsoft.com/office/drawing/2014/main" id="{AD95FB24-5DA0-4000-B023-A00C32D53F08}"/>
              </a:ext>
            </a:extLst>
          </p:cNvPr>
          <p:cNvSpPr>
            <a:spLocks noGrp="1"/>
          </p:cNvSpPr>
          <p:nvPr>
            <p:ph type="body" sz="quarter" idx="31" hasCustomPrompt="1"/>
          </p:nvPr>
        </p:nvSpPr>
        <p:spPr>
          <a:xfrm>
            <a:off x="3432032" y="4524194"/>
            <a:ext cx="2381574" cy="632643"/>
          </a:xfrm>
          <a:prstGeom prst="rect">
            <a:avLst/>
          </a:prstGeom>
        </p:spPr>
        <p:txBody>
          <a:bodyPr anchor="b"/>
          <a:lstStyle>
            <a:lvl1pPr marL="0" indent="0" algn="ctr">
              <a:buNone/>
              <a:defRPr sz="1800" cap="all" spc="100" baseline="0">
                <a:solidFill>
                  <a:schemeClr val="tx2"/>
                </a:solidFill>
                <a:latin typeface="+mj-lt"/>
              </a:defRPr>
            </a:lvl1pPr>
          </a:lstStyle>
          <a:p>
            <a:pPr lvl="0"/>
            <a:r>
              <a:rPr lang="en-US" dirty="0"/>
              <a:t>Click to add subtitle</a:t>
            </a:r>
          </a:p>
        </p:txBody>
      </p:sp>
      <p:sp>
        <p:nvSpPr>
          <p:cNvPr id="77" name="Text Placeholder 10">
            <a:extLst>
              <a:ext uri="{FF2B5EF4-FFF2-40B4-BE49-F238E27FC236}">
                <a16:creationId xmlns:a16="http://schemas.microsoft.com/office/drawing/2014/main" id="{7455F56A-A263-4D13-A484-2D15CD61D0FC}"/>
              </a:ext>
            </a:extLst>
          </p:cNvPr>
          <p:cNvSpPr>
            <a:spLocks noGrp="1"/>
          </p:cNvSpPr>
          <p:nvPr>
            <p:ph type="body" sz="quarter" idx="30" hasCustomPrompt="1"/>
          </p:nvPr>
        </p:nvSpPr>
        <p:spPr>
          <a:xfrm>
            <a:off x="3432032" y="5156837"/>
            <a:ext cx="2381574" cy="905378"/>
          </a:xfrm>
          <a:prstGeom prst="rect">
            <a:avLst/>
          </a:prstGeom>
        </p:spPr>
        <p:txBody>
          <a:bodyPr anchor="t"/>
          <a:lstStyle>
            <a:lvl1pPr marL="0" indent="0" algn="ctr">
              <a:lnSpc>
                <a:spcPct val="100000"/>
              </a:lnSpc>
              <a:spcBef>
                <a:spcPts val="0"/>
              </a:spcBef>
              <a:buNone/>
              <a:defRPr sz="1400" cap="none" spc="100" baseline="0">
                <a:solidFill>
                  <a:schemeClr val="tx1"/>
                </a:solidFill>
                <a:latin typeface="+mn-lt"/>
              </a:defRPr>
            </a:lvl1pPr>
          </a:lstStyle>
          <a:p>
            <a:pPr lvl="0"/>
            <a:r>
              <a:rPr lang="en-US" dirty="0"/>
              <a:t>Click to add text</a:t>
            </a:r>
          </a:p>
        </p:txBody>
      </p:sp>
      <p:sp>
        <p:nvSpPr>
          <p:cNvPr id="80" name="Text Placeholder 10">
            <a:extLst>
              <a:ext uri="{FF2B5EF4-FFF2-40B4-BE49-F238E27FC236}">
                <a16:creationId xmlns:a16="http://schemas.microsoft.com/office/drawing/2014/main" id="{6C6ABB33-3D98-4D76-B96F-65F574936223}"/>
              </a:ext>
            </a:extLst>
          </p:cNvPr>
          <p:cNvSpPr>
            <a:spLocks noGrp="1"/>
          </p:cNvSpPr>
          <p:nvPr>
            <p:ph type="body" sz="quarter" idx="33" hasCustomPrompt="1"/>
          </p:nvPr>
        </p:nvSpPr>
        <p:spPr>
          <a:xfrm>
            <a:off x="6391270" y="4524194"/>
            <a:ext cx="2381574" cy="632643"/>
          </a:xfrm>
          <a:prstGeom prst="rect">
            <a:avLst/>
          </a:prstGeom>
        </p:spPr>
        <p:txBody>
          <a:bodyPr anchor="b"/>
          <a:lstStyle>
            <a:lvl1pPr marL="0" indent="0" algn="ctr">
              <a:buNone/>
              <a:defRPr sz="1800" cap="all" spc="100" baseline="0">
                <a:solidFill>
                  <a:schemeClr val="tx2"/>
                </a:solidFill>
                <a:latin typeface="+mj-lt"/>
              </a:defRPr>
            </a:lvl1pPr>
          </a:lstStyle>
          <a:p>
            <a:pPr lvl="0"/>
            <a:r>
              <a:rPr lang="en-US" dirty="0"/>
              <a:t>Click to add subtitle</a:t>
            </a:r>
          </a:p>
        </p:txBody>
      </p:sp>
      <p:sp>
        <p:nvSpPr>
          <p:cNvPr id="79" name="Text Placeholder 10">
            <a:extLst>
              <a:ext uri="{FF2B5EF4-FFF2-40B4-BE49-F238E27FC236}">
                <a16:creationId xmlns:a16="http://schemas.microsoft.com/office/drawing/2014/main" id="{8EA8275A-A17A-42ED-9DDC-5F06000BFBEF}"/>
              </a:ext>
            </a:extLst>
          </p:cNvPr>
          <p:cNvSpPr>
            <a:spLocks noGrp="1"/>
          </p:cNvSpPr>
          <p:nvPr>
            <p:ph type="body" sz="quarter" idx="32" hasCustomPrompt="1"/>
          </p:nvPr>
        </p:nvSpPr>
        <p:spPr>
          <a:xfrm>
            <a:off x="6391270" y="5157592"/>
            <a:ext cx="2381574" cy="905378"/>
          </a:xfrm>
          <a:prstGeom prst="rect">
            <a:avLst/>
          </a:prstGeom>
        </p:spPr>
        <p:txBody>
          <a:bodyPr anchor="t"/>
          <a:lstStyle>
            <a:lvl1pPr marL="0" indent="0" algn="ctr">
              <a:lnSpc>
                <a:spcPct val="100000"/>
              </a:lnSpc>
              <a:spcBef>
                <a:spcPts val="0"/>
              </a:spcBef>
              <a:buNone/>
              <a:defRPr sz="1400" cap="none" spc="100" baseline="0">
                <a:solidFill>
                  <a:schemeClr val="tx1"/>
                </a:solidFill>
                <a:latin typeface="+mn-lt"/>
              </a:defRPr>
            </a:lvl1pPr>
          </a:lstStyle>
          <a:p>
            <a:pPr lvl="0"/>
            <a:r>
              <a:rPr lang="en-US" dirty="0"/>
              <a:t>Click to add text</a:t>
            </a:r>
          </a:p>
        </p:txBody>
      </p:sp>
      <p:sp>
        <p:nvSpPr>
          <p:cNvPr id="82" name="Text Placeholder 10">
            <a:extLst>
              <a:ext uri="{FF2B5EF4-FFF2-40B4-BE49-F238E27FC236}">
                <a16:creationId xmlns:a16="http://schemas.microsoft.com/office/drawing/2014/main" id="{4AEA6122-22B2-49EC-8451-E43D40F3236D}"/>
              </a:ext>
            </a:extLst>
          </p:cNvPr>
          <p:cNvSpPr>
            <a:spLocks noGrp="1"/>
          </p:cNvSpPr>
          <p:nvPr>
            <p:ph type="body" sz="quarter" idx="35" hasCustomPrompt="1"/>
          </p:nvPr>
        </p:nvSpPr>
        <p:spPr>
          <a:xfrm>
            <a:off x="9294487" y="4524194"/>
            <a:ext cx="2381574" cy="632643"/>
          </a:xfrm>
          <a:prstGeom prst="rect">
            <a:avLst/>
          </a:prstGeom>
        </p:spPr>
        <p:txBody>
          <a:bodyPr anchor="b"/>
          <a:lstStyle>
            <a:lvl1pPr marL="0" indent="0" algn="ctr">
              <a:buNone/>
              <a:defRPr sz="1800" cap="all" spc="100" baseline="0">
                <a:solidFill>
                  <a:schemeClr val="tx2"/>
                </a:solidFill>
                <a:latin typeface="+mj-lt"/>
              </a:defRPr>
            </a:lvl1pPr>
          </a:lstStyle>
          <a:p>
            <a:pPr lvl="0"/>
            <a:r>
              <a:rPr lang="en-US" dirty="0"/>
              <a:t>Click to add subtitle</a:t>
            </a:r>
          </a:p>
        </p:txBody>
      </p:sp>
      <p:sp>
        <p:nvSpPr>
          <p:cNvPr id="81" name="Text Placeholder 10">
            <a:extLst>
              <a:ext uri="{FF2B5EF4-FFF2-40B4-BE49-F238E27FC236}">
                <a16:creationId xmlns:a16="http://schemas.microsoft.com/office/drawing/2014/main" id="{103D7EA4-00E4-43FA-8129-1CBE0C1291A0}"/>
              </a:ext>
            </a:extLst>
          </p:cNvPr>
          <p:cNvSpPr>
            <a:spLocks noGrp="1"/>
          </p:cNvSpPr>
          <p:nvPr>
            <p:ph type="body" sz="quarter" idx="34" hasCustomPrompt="1"/>
          </p:nvPr>
        </p:nvSpPr>
        <p:spPr>
          <a:xfrm>
            <a:off x="9294487" y="5166170"/>
            <a:ext cx="2381574" cy="905378"/>
          </a:xfrm>
          <a:prstGeom prst="rect">
            <a:avLst/>
          </a:prstGeom>
        </p:spPr>
        <p:txBody>
          <a:bodyPr anchor="t"/>
          <a:lstStyle>
            <a:lvl1pPr marL="0" indent="0" algn="ctr">
              <a:lnSpc>
                <a:spcPct val="100000"/>
              </a:lnSpc>
              <a:spcBef>
                <a:spcPts val="0"/>
              </a:spcBef>
              <a:buNone/>
              <a:defRPr sz="1400" cap="none" spc="100" baseline="0">
                <a:solidFill>
                  <a:schemeClr val="tx1"/>
                </a:solidFill>
                <a:latin typeface="+mn-lt"/>
              </a:defRPr>
            </a:lvl1pPr>
          </a:lstStyle>
          <a:p>
            <a:pPr lvl="0"/>
            <a:r>
              <a:rPr lang="en-US" dirty="0"/>
              <a:t>Click to add text</a:t>
            </a:r>
          </a:p>
        </p:txBody>
      </p:sp>
      <p:sp>
        <p:nvSpPr>
          <p:cNvPr id="68" name="Date Placeholder 2">
            <a:extLst>
              <a:ext uri="{FF2B5EF4-FFF2-40B4-BE49-F238E27FC236}">
                <a16:creationId xmlns:a16="http://schemas.microsoft.com/office/drawing/2014/main" id="{811592B2-2D21-495C-8C11-680EC81556F4}"/>
              </a:ext>
            </a:extLst>
          </p:cNvPr>
          <p:cNvSpPr>
            <a:spLocks noGrp="1"/>
          </p:cNvSpPr>
          <p:nvPr>
            <p:ph type="dt" sz="half" idx="10"/>
          </p:nvPr>
        </p:nvSpPr>
        <p:spPr>
          <a:xfrm>
            <a:off x="838200" y="6356350"/>
            <a:ext cx="2743200" cy="365125"/>
          </a:xfrm>
          <a:prstGeom prst="rect">
            <a:avLst/>
          </a:prstGeom>
        </p:spPr>
        <p:txBody>
          <a:bodyPr/>
          <a:lstStyle/>
          <a:p>
            <a:r>
              <a:rPr lang="en-US" dirty="0"/>
              <a:t>20XX</a:t>
            </a:r>
          </a:p>
        </p:txBody>
      </p:sp>
      <p:sp>
        <p:nvSpPr>
          <p:cNvPr id="4" name="Footer Placeholder 3">
            <a:extLst>
              <a:ext uri="{FF2B5EF4-FFF2-40B4-BE49-F238E27FC236}">
                <a16:creationId xmlns:a16="http://schemas.microsoft.com/office/drawing/2014/main" id="{BEFB73D1-17D7-400F-B750-F5EA2675DD25}"/>
              </a:ext>
            </a:extLst>
          </p:cNvPr>
          <p:cNvSpPr>
            <a:spLocks noGrp="1"/>
          </p:cNvSpPr>
          <p:nvPr>
            <p:ph type="ftr" sz="quarter" idx="11"/>
          </p:nvPr>
        </p:nvSpPr>
        <p:spPr>
          <a:xfrm>
            <a:off x="4038600" y="6356350"/>
            <a:ext cx="4114800" cy="365125"/>
          </a:xfrm>
          <a:prstGeom prst="rect">
            <a:avLst/>
          </a:prstGeom>
        </p:spPr>
        <p:txBody>
          <a:bodyPr/>
          <a:lstStyle/>
          <a:p>
            <a:r>
              <a:rPr lang="en-US" dirty="0"/>
              <a:t>Pitch deck</a:t>
            </a:r>
          </a:p>
        </p:txBody>
      </p:sp>
      <p:sp>
        <p:nvSpPr>
          <p:cNvPr id="5" name="Slide Number Placeholder 4">
            <a:extLst>
              <a:ext uri="{FF2B5EF4-FFF2-40B4-BE49-F238E27FC236}">
                <a16:creationId xmlns:a16="http://schemas.microsoft.com/office/drawing/2014/main" id="{DE30E81D-C76E-4DB7-9722-4BE8D7CF33E8}"/>
              </a:ext>
            </a:extLst>
          </p:cNvPr>
          <p:cNvSpPr>
            <a:spLocks noGrp="1"/>
          </p:cNvSpPr>
          <p:nvPr>
            <p:ph type="sldNum" sz="quarter" idx="12"/>
          </p:nvPr>
        </p:nvSpPr>
        <p:spPr>
          <a:xfrm>
            <a:off x="8610600" y="6356350"/>
            <a:ext cx="2743200" cy="365125"/>
          </a:xfrm>
          <a:prstGeom prst="rect">
            <a:avLst/>
          </a:prstGeom>
        </p:spPr>
        <p:txBody>
          <a:body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229401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bout Us">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C1E109A-BBBE-498A-AC65-464AAF5710C4}"/>
              </a:ext>
            </a:extLst>
          </p:cNvPr>
          <p:cNvSpPr>
            <a:spLocks noGrp="1"/>
          </p:cNvSpPr>
          <p:nvPr>
            <p:ph type="title" hasCustomPrompt="1"/>
          </p:nvPr>
        </p:nvSpPr>
        <p:spPr>
          <a:xfrm>
            <a:off x="1526874" y="1329829"/>
            <a:ext cx="2043713" cy="640698"/>
          </a:xfrm>
          <a:prstGeom prst="rect">
            <a:avLst/>
          </a:prstGeom>
          <a:ln w="28575">
            <a:solidFill>
              <a:schemeClr val="accent2"/>
            </a:solidFill>
          </a:ln>
        </p:spPr>
        <p:txBody>
          <a:bodyPr anchor="ctr"/>
          <a:lstStyle>
            <a:lvl1pPr algn="ctr">
              <a:lnSpc>
                <a:spcPct val="100000"/>
              </a:lnSpc>
              <a:defRPr sz="2400" cap="all" spc="100" baseline="0">
                <a:solidFill>
                  <a:schemeClr val="accent2"/>
                </a:solidFill>
              </a:defRPr>
            </a:lvl1pPr>
          </a:lstStyle>
          <a:p>
            <a:r>
              <a:rPr lang="en-US" dirty="0"/>
              <a:t>title</a:t>
            </a:r>
          </a:p>
        </p:txBody>
      </p:sp>
      <p:sp>
        <p:nvSpPr>
          <p:cNvPr id="10" name="Text Placeholder 10">
            <a:extLst>
              <a:ext uri="{FF2B5EF4-FFF2-40B4-BE49-F238E27FC236}">
                <a16:creationId xmlns:a16="http://schemas.microsoft.com/office/drawing/2014/main" id="{7408009F-7441-4960-8688-598E5537784A}"/>
              </a:ext>
            </a:extLst>
          </p:cNvPr>
          <p:cNvSpPr>
            <a:spLocks noGrp="1"/>
          </p:cNvSpPr>
          <p:nvPr>
            <p:ph type="body" sz="quarter" idx="12" hasCustomPrompt="1"/>
          </p:nvPr>
        </p:nvSpPr>
        <p:spPr>
          <a:xfrm>
            <a:off x="4412513" y="808353"/>
            <a:ext cx="6341212" cy="1682433"/>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dirty="0"/>
              <a:t>Click to add text</a:t>
            </a:r>
          </a:p>
        </p:txBody>
      </p:sp>
      <p:sp>
        <p:nvSpPr>
          <p:cNvPr id="8" name="Picture Placeholder 7">
            <a:extLst>
              <a:ext uri="{FF2B5EF4-FFF2-40B4-BE49-F238E27FC236}">
                <a16:creationId xmlns:a16="http://schemas.microsoft.com/office/drawing/2014/main" id="{0721A019-F5C2-4A15-A6AE-C03209D1D7DB}"/>
              </a:ext>
            </a:extLst>
          </p:cNvPr>
          <p:cNvSpPr>
            <a:spLocks noGrp="1"/>
          </p:cNvSpPr>
          <p:nvPr>
            <p:ph type="pic" sz="quarter" idx="10" hasCustomPrompt="1"/>
          </p:nvPr>
        </p:nvSpPr>
        <p:spPr>
          <a:xfrm>
            <a:off x="0" y="3234519"/>
            <a:ext cx="12192000" cy="3623481"/>
          </a:xfrm>
          <a:prstGeom prst="rect">
            <a:avLst/>
          </a:prstGeom>
        </p:spPr>
        <p:txBody>
          <a:bodyPr/>
          <a:lstStyle>
            <a:lvl1pPr marL="0" indent="0" algn="ctr">
              <a:buNone/>
              <a:defRPr/>
            </a:lvl1pPr>
          </a:lstStyle>
          <a:p>
            <a:r>
              <a:rPr lang="en-US" dirty="0"/>
              <a:t>Click to add photo</a:t>
            </a:r>
          </a:p>
        </p:txBody>
      </p:sp>
      <p:sp>
        <p:nvSpPr>
          <p:cNvPr id="11" name="Date Placeholder 3">
            <a:extLst>
              <a:ext uri="{FF2B5EF4-FFF2-40B4-BE49-F238E27FC236}">
                <a16:creationId xmlns:a16="http://schemas.microsoft.com/office/drawing/2014/main" id="{CFE1DF53-32D0-456E-8221-7FCD23325DB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spc="100" baseline="0">
                <a:solidFill>
                  <a:schemeClr val="bg1"/>
                </a:solidFill>
                <a:effectLst>
                  <a:outerShdw blurRad="38100" dist="38100" dir="2700000" algn="tl">
                    <a:srgbClr val="000000">
                      <a:alpha val="43137"/>
                    </a:srgbClr>
                  </a:outerShdw>
                </a:effectLst>
              </a:defRPr>
            </a:lvl1pPr>
          </a:lstStyle>
          <a:p>
            <a:r>
              <a:rPr lang="en-US" dirty="0"/>
              <a:t>20XX</a:t>
            </a:r>
          </a:p>
        </p:txBody>
      </p:sp>
      <p:sp>
        <p:nvSpPr>
          <p:cNvPr id="12" name="Footer Placeholder 4">
            <a:extLst>
              <a:ext uri="{FF2B5EF4-FFF2-40B4-BE49-F238E27FC236}">
                <a16:creationId xmlns:a16="http://schemas.microsoft.com/office/drawing/2014/main" id="{DC108F1B-58C5-43B6-8251-B1392CA9A80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i="0" cap="all" spc="100" baseline="0">
                <a:solidFill>
                  <a:schemeClr val="bg1"/>
                </a:solidFill>
                <a:effectLst>
                  <a:outerShdw blurRad="38100" dist="38100" dir="2700000" algn="tl">
                    <a:srgbClr val="000000">
                      <a:alpha val="43137"/>
                    </a:srgbClr>
                  </a:outerShdw>
                </a:effectLst>
                <a:latin typeface="+mj-lt"/>
              </a:defRPr>
            </a:lvl1pPr>
          </a:lstStyle>
          <a:p>
            <a:r>
              <a:rPr lang="en-US" dirty="0"/>
              <a:t>Pitch deck</a:t>
            </a:r>
          </a:p>
        </p:txBody>
      </p:sp>
      <p:sp>
        <p:nvSpPr>
          <p:cNvPr id="13" name="Slide Number Placeholder 5">
            <a:extLst>
              <a:ext uri="{FF2B5EF4-FFF2-40B4-BE49-F238E27FC236}">
                <a16:creationId xmlns:a16="http://schemas.microsoft.com/office/drawing/2014/main" id="{C530B1E0-03D4-4E5B-A2A7-903B17B306C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spc="100" baseline="0">
                <a:solidFill>
                  <a:schemeClr val="bg1"/>
                </a:solidFill>
                <a:effectLst>
                  <a:outerShdw blurRad="38100" dist="38100" dir="2700000" algn="tl">
                    <a:srgbClr val="000000">
                      <a:alpha val="43137"/>
                    </a:srgbClr>
                  </a:outerShdw>
                </a:effectLst>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16912113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ummar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07C99-0702-4DEF-A72F-2451B3DC6D0C}"/>
              </a:ext>
            </a:extLst>
          </p:cNvPr>
          <p:cNvSpPr>
            <a:spLocks noGrp="1"/>
          </p:cNvSpPr>
          <p:nvPr>
            <p:ph type="title" hasCustomPrompt="1"/>
          </p:nvPr>
        </p:nvSpPr>
        <p:spPr>
          <a:xfrm>
            <a:off x="1186544" y="-1"/>
            <a:ext cx="3944790" cy="1845127"/>
          </a:xfrm>
          <a:prstGeom prst="rect">
            <a:avLst/>
          </a:prstGeom>
        </p:spPr>
        <p:txBody>
          <a:bodyPr anchor="ctr"/>
          <a:lstStyle>
            <a:lvl1pPr algn="r">
              <a:defRPr sz="2400" cap="all" spc="100" baseline="0">
                <a:solidFill>
                  <a:schemeClr val="accent2"/>
                </a:solidFill>
              </a:defRPr>
            </a:lvl1pPr>
          </a:lstStyle>
          <a:p>
            <a:r>
              <a:rPr lang="en-US" dirty="0"/>
              <a:t>Click to add title</a:t>
            </a:r>
          </a:p>
        </p:txBody>
      </p:sp>
      <p:sp>
        <p:nvSpPr>
          <p:cNvPr id="6" name="Picture Placeholder 7">
            <a:extLst>
              <a:ext uri="{FF2B5EF4-FFF2-40B4-BE49-F238E27FC236}">
                <a16:creationId xmlns:a16="http://schemas.microsoft.com/office/drawing/2014/main" id="{74497024-D7D5-447C-8133-660B1F47A190}"/>
              </a:ext>
            </a:extLst>
          </p:cNvPr>
          <p:cNvSpPr>
            <a:spLocks noGrp="1"/>
          </p:cNvSpPr>
          <p:nvPr>
            <p:ph type="pic" sz="quarter" idx="13" hasCustomPrompt="1"/>
          </p:nvPr>
        </p:nvSpPr>
        <p:spPr>
          <a:xfrm>
            <a:off x="0" y="1845128"/>
            <a:ext cx="12192000" cy="5012871"/>
          </a:xfrm>
          <a:prstGeom prst="rect">
            <a:avLst/>
          </a:prstGeom>
        </p:spPr>
        <p:txBody>
          <a:bodyPr/>
          <a:lstStyle>
            <a:lvl1pPr marL="0" indent="0" algn="l">
              <a:buNone/>
              <a:defRPr/>
            </a:lvl1pPr>
          </a:lstStyle>
          <a:p>
            <a:r>
              <a:rPr lang="en-US" dirty="0"/>
              <a:t>Click to add photo</a:t>
            </a:r>
          </a:p>
        </p:txBody>
      </p:sp>
      <p:sp>
        <p:nvSpPr>
          <p:cNvPr id="3" name="Date Placeholder 2">
            <a:extLst>
              <a:ext uri="{FF2B5EF4-FFF2-40B4-BE49-F238E27FC236}">
                <a16:creationId xmlns:a16="http://schemas.microsoft.com/office/drawing/2014/main" id="{AAE88F42-9013-4CBC-BF65-3FE1470550BE}"/>
              </a:ext>
            </a:extLst>
          </p:cNvPr>
          <p:cNvSpPr>
            <a:spLocks noGrp="1"/>
          </p:cNvSpPr>
          <p:nvPr>
            <p:ph type="dt" sz="half" idx="10"/>
          </p:nvPr>
        </p:nvSpPr>
        <p:spPr>
          <a:xfrm>
            <a:off x="838200" y="6356350"/>
            <a:ext cx="2743200" cy="365125"/>
          </a:xfrm>
          <a:prstGeom prst="rect">
            <a:avLst/>
          </a:prstGeom>
        </p:spPr>
        <p:txBody>
          <a:bodyPr/>
          <a:lstStyle>
            <a:lvl1pPr>
              <a:defRPr>
                <a:solidFill>
                  <a:schemeClr val="bg1"/>
                </a:solidFill>
                <a:effectLst>
                  <a:outerShdw blurRad="38100" dist="38100" dir="2700000" algn="tl">
                    <a:srgbClr val="000000">
                      <a:alpha val="43137"/>
                    </a:srgbClr>
                  </a:outerShdw>
                </a:effectLst>
              </a:defRPr>
            </a:lvl1pPr>
          </a:lstStyle>
          <a:p>
            <a:r>
              <a:rPr lang="en-US" dirty="0"/>
              <a:t>20XX</a:t>
            </a:r>
          </a:p>
        </p:txBody>
      </p:sp>
      <p:sp>
        <p:nvSpPr>
          <p:cNvPr id="8" name="Text Placeholder 10">
            <a:extLst>
              <a:ext uri="{FF2B5EF4-FFF2-40B4-BE49-F238E27FC236}">
                <a16:creationId xmlns:a16="http://schemas.microsoft.com/office/drawing/2014/main" id="{91F54EB4-06CA-459B-8F8C-86061BA6F1B2}"/>
              </a:ext>
            </a:extLst>
          </p:cNvPr>
          <p:cNvSpPr>
            <a:spLocks noGrp="1"/>
          </p:cNvSpPr>
          <p:nvPr>
            <p:ph type="body" sz="quarter" idx="16" hasCustomPrompt="1"/>
          </p:nvPr>
        </p:nvSpPr>
        <p:spPr>
          <a:xfrm>
            <a:off x="5627913" y="0"/>
            <a:ext cx="6564087" cy="3614737"/>
          </a:xfrm>
          <a:prstGeom prst="rect">
            <a:avLst/>
          </a:prstGeom>
          <a:solidFill>
            <a:schemeClr val="accent2">
              <a:alpha val="92000"/>
            </a:schemeClr>
          </a:solidFill>
        </p:spPr>
        <p:txBody>
          <a:bodyPr lIns="640080" tIns="731520" rIns="548640" anchor="t"/>
          <a:lstStyle>
            <a:lvl1pPr marL="0" indent="0" algn="l">
              <a:lnSpc>
                <a:spcPct val="125000"/>
              </a:lnSpc>
              <a:spcBef>
                <a:spcPts val="0"/>
              </a:spcBef>
              <a:buNone/>
              <a:defRPr sz="1600" cap="none" spc="100" baseline="0">
                <a:solidFill>
                  <a:schemeClr val="bg1"/>
                </a:solidFill>
                <a:latin typeface="+mn-lt"/>
              </a:defRPr>
            </a:lvl1pPr>
          </a:lstStyle>
          <a:p>
            <a:pPr lvl="0"/>
            <a:r>
              <a:rPr lang="en-US" dirty="0"/>
              <a:t>Click to add subtitle</a:t>
            </a:r>
          </a:p>
        </p:txBody>
      </p:sp>
      <p:sp>
        <p:nvSpPr>
          <p:cNvPr id="4" name="Footer Placeholder 3">
            <a:extLst>
              <a:ext uri="{FF2B5EF4-FFF2-40B4-BE49-F238E27FC236}">
                <a16:creationId xmlns:a16="http://schemas.microsoft.com/office/drawing/2014/main" id="{9322B1A3-ADD1-4AAF-A733-AF9AEAB499A8}"/>
              </a:ext>
            </a:extLst>
          </p:cNvPr>
          <p:cNvSpPr>
            <a:spLocks noGrp="1"/>
          </p:cNvSpPr>
          <p:nvPr>
            <p:ph type="ftr" sz="quarter" idx="11"/>
          </p:nvPr>
        </p:nvSpPr>
        <p:spPr>
          <a:xfrm>
            <a:off x="4038600" y="6356350"/>
            <a:ext cx="4114800" cy="365125"/>
          </a:xfrm>
          <a:prstGeom prst="rect">
            <a:avLst/>
          </a:prstGeom>
        </p:spPr>
        <p:txBody>
          <a:bodyPr/>
          <a:lstStyle>
            <a:lvl1pPr>
              <a:defRPr>
                <a:solidFill>
                  <a:schemeClr val="bg1"/>
                </a:solidFill>
                <a:effectLst>
                  <a:outerShdw blurRad="38100" dist="38100" dir="2700000" algn="tl">
                    <a:srgbClr val="000000">
                      <a:alpha val="43137"/>
                    </a:srgbClr>
                  </a:outerShdw>
                </a:effectLst>
              </a:defRPr>
            </a:lvl1pPr>
          </a:lstStyle>
          <a:p>
            <a:r>
              <a:rPr lang="en-US" dirty="0"/>
              <a:t>Pitch deck</a:t>
            </a:r>
          </a:p>
        </p:txBody>
      </p:sp>
      <p:sp>
        <p:nvSpPr>
          <p:cNvPr id="5" name="Slide Number Placeholder 4">
            <a:extLst>
              <a:ext uri="{FF2B5EF4-FFF2-40B4-BE49-F238E27FC236}">
                <a16:creationId xmlns:a16="http://schemas.microsoft.com/office/drawing/2014/main" id="{68AE2F48-AB83-42F0-93C2-9F943F0B00C0}"/>
              </a:ext>
            </a:extLst>
          </p:cNvPr>
          <p:cNvSpPr>
            <a:spLocks noGrp="1"/>
          </p:cNvSpPr>
          <p:nvPr>
            <p:ph type="sldNum" sz="quarter" idx="12"/>
          </p:nvPr>
        </p:nvSpPr>
        <p:spPr>
          <a:xfrm>
            <a:off x="8610600" y="6356350"/>
            <a:ext cx="2743200" cy="365125"/>
          </a:xfrm>
          <a:prstGeom prst="rect">
            <a:avLst/>
          </a:prstGeom>
        </p:spPr>
        <p:txBody>
          <a:bodyPr/>
          <a:lstStyle>
            <a:lvl1pPr>
              <a:defRPr>
                <a:solidFill>
                  <a:schemeClr val="bg1"/>
                </a:solidFill>
                <a:effectLst>
                  <a:outerShdw blurRad="38100" dist="38100" dir="2700000" algn="tl">
                    <a:srgbClr val="000000">
                      <a:alpha val="43137"/>
                    </a:srgbClr>
                  </a:outerShdw>
                </a:effectLst>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15020691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0ED8B338-CD86-47FF-A4B9-9EE6A11AFBFD}"/>
              </a:ext>
            </a:extLst>
          </p:cNvPr>
          <p:cNvSpPr>
            <a:spLocks noGrp="1"/>
          </p:cNvSpPr>
          <p:nvPr>
            <p:ph type="pic" sz="quarter" idx="15" hasCustomPrompt="1"/>
          </p:nvPr>
        </p:nvSpPr>
        <p:spPr>
          <a:xfrm>
            <a:off x="5511344" y="0"/>
            <a:ext cx="6680656" cy="6858000"/>
          </a:xfrm>
          <a:prstGeom prst="rect">
            <a:avLst/>
          </a:prstGeom>
        </p:spPr>
        <p:txBody>
          <a:bodyPr/>
          <a:lstStyle>
            <a:lvl1pPr marL="0" indent="0" algn="ctr">
              <a:buNone/>
              <a:defRPr/>
            </a:lvl1pPr>
          </a:lstStyle>
          <a:p>
            <a:r>
              <a:rPr lang="en-US" dirty="0"/>
              <a:t>Click to add photo</a:t>
            </a:r>
          </a:p>
        </p:txBody>
      </p:sp>
      <p:sp>
        <p:nvSpPr>
          <p:cNvPr id="11" name="Rectangle 10">
            <a:extLst>
              <a:ext uri="{FF2B5EF4-FFF2-40B4-BE49-F238E27FC236}">
                <a16:creationId xmlns:a16="http://schemas.microsoft.com/office/drawing/2014/main" id="{FAF4E84F-A3BE-442F-B9F1-68AB2244AF96}"/>
              </a:ext>
              <a:ext uri="{C183D7F6-B498-43B3-948B-1728B52AA6E4}">
                <adec:decorative xmlns:adec="http://schemas.microsoft.com/office/drawing/2017/decorative" val="1"/>
              </a:ext>
            </a:extLst>
          </p:cNvPr>
          <p:cNvSpPr/>
          <p:nvPr userDrawn="1"/>
        </p:nvSpPr>
        <p:spPr>
          <a:xfrm>
            <a:off x="-20320" y="-7084"/>
            <a:ext cx="5511344" cy="6858000"/>
          </a:xfrm>
          <a:prstGeom prst="rect">
            <a:avLst/>
          </a:prstGeom>
          <a:solidFill>
            <a:schemeClr val="accent5">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39AED10-F37C-48B3-A407-EDC6878C712E}"/>
              </a:ext>
            </a:extLst>
          </p:cNvPr>
          <p:cNvSpPr>
            <a:spLocks noGrp="1"/>
          </p:cNvSpPr>
          <p:nvPr>
            <p:ph type="title" hasCustomPrompt="1"/>
          </p:nvPr>
        </p:nvSpPr>
        <p:spPr>
          <a:xfrm>
            <a:off x="1486566" y="3035081"/>
            <a:ext cx="2341256" cy="640698"/>
          </a:xfrm>
          <a:prstGeom prst="rect">
            <a:avLst/>
          </a:prstGeom>
          <a:ln w="28575">
            <a:solidFill>
              <a:schemeClr val="accent4">
                <a:lumMod val="50000"/>
              </a:schemeClr>
            </a:solidFill>
          </a:ln>
        </p:spPr>
        <p:txBody>
          <a:bodyPr anchor="ctr"/>
          <a:lstStyle>
            <a:lvl1pPr algn="ctr">
              <a:defRPr sz="2400" cap="all" spc="100" baseline="0">
                <a:solidFill>
                  <a:schemeClr val="accent4">
                    <a:lumMod val="50000"/>
                  </a:schemeClr>
                </a:solidFill>
              </a:defRPr>
            </a:lvl1pPr>
          </a:lstStyle>
          <a:p>
            <a:r>
              <a:rPr lang="en-US" dirty="0"/>
              <a:t>Add title</a:t>
            </a:r>
          </a:p>
        </p:txBody>
      </p:sp>
      <p:sp>
        <p:nvSpPr>
          <p:cNvPr id="7" name="Text Placeholder 10">
            <a:extLst>
              <a:ext uri="{FF2B5EF4-FFF2-40B4-BE49-F238E27FC236}">
                <a16:creationId xmlns:a16="http://schemas.microsoft.com/office/drawing/2014/main" id="{F20D097E-45D7-422E-A8D1-635C7DE9A997}"/>
              </a:ext>
            </a:extLst>
          </p:cNvPr>
          <p:cNvSpPr>
            <a:spLocks noGrp="1"/>
          </p:cNvSpPr>
          <p:nvPr>
            <p:ph type="body" sz="quarter" idx="14" hasCustomPrompt="1"/>
          </p:nvPr>
        </p:nvSpPr>
        <p:spPr>
          <a:xfrm>
            <a:off x="1704805" y="3959761"/>
            <a:ext cx="2879477" cy="1790164"/>
          </a:xfrm>
          <a:prstGeom prst="rect">
            <a:avLst/>
          </a:prstGeom>
        </p:spPr>
        <p:txBody>
          <a:bodyPr anchor="t"/>
          <a:lstStyle>
            <a:lvl1pPr marL="0" indent="0" algn="l">
              <a:lnSpc>
                <a:spcPct val="80000"/>
              </a:lnSpc>
              <a:spcBef>
                <a:spcPts val="0"/>
              </a:spcBef>
              <a:buNone/>
              <a:defRPr sz="1600" cap="none" spc="100" baseline="0">
                <a:solidFill>
                  <a:schemeClr val="tx1"/>
                </a:solidFill>
                <a:latin typeface="+mn-lt"/>
              </a:defRPr>
            </a:lvl1pPr>
          </a:lstStyle>
          <a:p>
            <a:pPr lvl="0"/>
            <a:r>
              <a:rPr lang="en-US" dirty="0"/>
              <a:t>Click to add text</a:t>
            </a:r>
          </a:p>
        </p:txBody>
      </p:sp>
      <p:sp>
        <p:nvSpPr>
          <p:cNvPr id="15" name="Date Placeholder 2">
            <a:extLst>
              <a:ext uri="{FF2B5EF4-FFF2-40B4-BE49-F238E27FC236}">
                <a16:creationId xmlns:a16="http://schemas.microsoft.com/office/drawing/2014/main" id="{19507D12-915D-42C7-9250-F3912C1CAEBE}"/>
              </a:ext>
            </a:extLst>
          </p:cNvPr>
          <p:cNvSpPr>
            <a:spLocks noGrp="1"/>
          </p:cNvSpPr>
          <p:nvPr>
            <p:ph type="dt" sz="half" idx="10"/>
          </p:nvPr>
        </p:nvSpPr>
        <p:spPr>
          <a:xfrm>
            <a:off x="838200" y="6356350"/>
            <a:ext cx="2743200" cy="365125"/>
          </a:xfrm>
          <a:prstGeom prst="rect">
            <a:avLst/>
          </a:prstGeom>
        </p:spPr>
        <p:txBody>
          <a:bodyPr/>
          <a:lstStyle>
            <a:lvl1pPr>
              <a:defRPr/>
            </a:lvl1pPr>
          </a:lstStyle>
          <a:p>
            <a:r>
              <a:rPr lang="en-US" dirty="0"/>
              <a:t>20XX</a:t>
            </a:r>
          </a:p>
        </p:txBody>
      </p:sp>
      <p:sp>
        <p:nvSpPr>
          <p:cNvPr id="12" name="Footer Placeholder 4">
            <a:extLst>
              <a:ext uri="{FF2B5EF4-FFF2-40B4-BE49-F238E27FC236}">
                <a16:creationId xmlns:a16="http://schemas.microsoft.com/office/drawing/2014/main" id="{14520C17-104B-4F9D-B1D8-2FA4676B3C15}"/>
              </a:ext>
            </a:extLst>
          </p:cNvPr>
          <p:cNvSpPr>
            <a:spLocks noGrp="1"/>
          </p:cNvSpPr>
          <p:nvPr>
            <p:ph type="ftr" sz="quarter" idx="3"/>
          </p:nvPr>
        </p:nvSpPr>
        <p:spPr>
          <a:xfrm>
            <a:off x="6473608" y="6356350"/>
            <a:ext cx="2743200" cy="365125"/>
          </a:xfrm>
          <a:prstGeom prst="rect">
            <a:avLst/>
          </a:prstGeom>
        </p:spPr>
        <p:txBody>
          <a:bodyPr vert="horz" lIns="91440" tIns="45720" rIns="91440" bIns="45720" rtlCol="0" anchor="ctr"/>
          <a:lstStyle>
            <a:lvl1pPr algn="ctr">
              <a:defRPr sz="1200" b="1" i="0" cap="all" spc="100" baseline="0">
                <a:solidFill>
                  <a:schemeClr val="bg1"/>
                </a:solidFill>
                <a:effectLst>
                  <a:outerShdw blurRad="38100" dist="38100" dir="2700000" algn="tl">
                    <a:srgbClr val="000000">
                      <a:alpha val="43137"/>
                    </a:srgbClr>
                  </a:outerShdw>
                </a:effectLst>
                <a:latin typeface="+mj-lt"/>
              </a:defRPr>
            </a:lvl1pPr>
          </a:lstStyle>
          <a:p>
            <a:r>
              <a:rPr lang="en-US" dirty="0"/>
              <a:t>Pitch deck</a:t>
            </a:r>
          </a:p>
        </p:txBody>
      </p:sp>
      <p:sp>
        <p:nvSpPr>
          <p:cNvPr id="13" name="Slide Number Placeholder 5">
            <a:extLst>
              <a:ext uri="{FF2B5EF4-FFF2-40B4-BE49-F238E27FC236}">
                <a16:creationId xmlns:a16="http://schemas.microsoft.com/office/drawing/2014/main" id="{219F9CF7-C4CD-4EEB-A49F-1820A981A249}"/>
              </a:ext>
            </a:extLst>
          </p:cNvPr>
          <p:cNvSpPr>
            <a:spLocks noGrp="1"/>
          </p:cNvSpPr>
          <p:nvPr>
            <p:ph type="sldNum" sz="quarter" idx="4"/>
          </p:nvPr>
        </p:nvSpPr>
        <p:spPr>
          <a:xfrm>
            <a:off x="9791700" y="6356350"/>
            <a:ext cx="1562100" cy="365125"/>
          </a:xfrm>
          <a:prstGeom prst="rect">
            <a:avLst/>
          </a:prstGeom>
        </p:spPr>
        <p:txBody>
          <a:bodyPr vert="horz" lIns="91440" tIns="45720" rIns="91440" bIns="45720" rtlCol="0" anchor="ctr"/>
          <a:lstStyle>
            <a:lvl1pPr algn="r">
              <a:defRPr sz="1200" spc="100" baseline="0">
                <a:solidFill>
                  <a:schemeClr val="bg1"/>
                </a:solidFill>
                <a:effectLst>
                  <a:outerShdw blurRad="38100" dist="38100" dir="2700000" algn="tl">
                    <a:srgbClr val="000000">
                      <a:alpha val="43137"/>
                    </a:srgbClr>
                  </a:outerShdw>
                </a:effectLst>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2671333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oblem">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E3FCFFF-5934-4C8D-A4B0-6B19C662D8BA}"/>
              </a:ext>
              <a:ext uri="{C183D7F6-B498-43B3-948B-1728B52AA6E4}">
                <adec:decorative xmlns:adec="http://schemas.microsoft.com/office/drawing/2017/decorative" val="1"/>
              </a:ext>
            </a:extLst>
          </p:cNvPr>
          <p:cNvSpPr/>
          <p:nvPr userDrawn="1"/>
        </p:nvSpPr>
        <p:spPr>
          <a:xfrm>
            <a:off x="0" y="-13651"/>
            <a:ext cx="3701436" cy="6858000"/>
          </a:xfrm>
          <a:prstGeom prst="rect">
            <a:avLst/>
          </a:prstGeom>
          <a:solidFill>
            <a:schemeClr val="accent5">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720FC4D-FDE2-42C3-B907-27B071B649CC}"/>
              </a:ext>
            </a:extLst>
          </p:cNvPr>
          <p:cNvSpPr>
            <a:spLocks noGrp="1"/>
          </p:cNvSpPr>
          <p:nvPr>
            <p:ph type="title" hasCustomPrompt="1"/>
          </p:nvPr>
        </p:nvSpPr>
        <p:spPr>
          <a:xfrm>
            <a:off x="914441" y="1332239"/>
            <a:ext cx="1871580" cy="640698"/>
          </a:xfrm>
          <a:prstGeom prst="rect">
            <a:avLst/>
          </a:prstGeom>
          <a:ln w="28575">
            <a:solidFill>
              <a:schemeClr val="accent2"/>
            </a:solidFill>
          </a:ln>
        </p:spPr>
        <p:txBody>
          <a:bodyPr anchor="ctr"/>
          <a:lstStyle>
            <a:lvl1pPr algn="ctr">
              <a:defRPr sz="2400" cap="all" spc="100" baseline="0">
                <a:solidFill>
                  <a:schemeClr val="accent2"/>
                </a:solidFill>
              </a:defRPr>
            </a:lvl1pPr>
          </a:lstStyle>
          <a:p>
            <a:r>
              <a:rPr lang="en-US" dirty="0"/>
              <a:t>Title</a:t>
            </a:r>
          </a:p>
        </p:txBody>
      </p:sp>
      <p:sp>
        <p:nvSpPr>
          <p:cNvPr id="12" name="Text Placeholder 10">
            <a:extLst>
              <a:ext uri="{FF2B5EF4-FFF2-40B4-BE49-F238E27FC236}">
                <a16:creationId xmlns:a16="http://schemas.microsoft.com/office/drawing/2014/main" id="{97404DC9-3FBE-41B9-946D-9A0D878C2887}"/>
              </a:ext>
            </a:extLst>
          </p:cNvPr>
          <p:cNvSpPr>
            <a:spLocks noGrp="1"/>
          </p:cNvSpPr>
          <p:nvPr>
            <p:ph type="body" sz="quarter" idx="16" hasCustomPrompt="1"/>
          </p:nvPr>
        </p:nvSpPr>
        <p:spPr>
          <a:xfrm>
            <a:off x="4231042" y="652826"/>
            <a:ext cx="3433138" cy="426393"/>
          </a:xfrm>
          <a:prstGeom prst="rect">
            <a:avLst/>
          </a:prstGeom>
        </p:spPr>
        <p:txBody>
          <a:bodyPr anchor="b"/>
          <a:lstStyle>
            <a:lvl1pPr marL="0" indent="0" algn="l">
              <a:buNone/>
              <a:defRPr sz="1800" cap="all" spc="100" baseline="0">
                <a:solidFill>
                  <a:schemeClr val="accent5">
                    <a:lumMod val="50000"/>
                  </a:schemeClr>
                </a:solidFill>
                <a:latin typeface="+mj-lt"/>
              </a:defRPr>
            </a:lvl1pPr>
          </a:lstStyle>
          <a:p>
            <a:pPr lvl="0"/>
            <a:r>
              <a:rPr lang="en-US" dirty="0"/>
              <a:t>Click to add subtitle</a:t>
            </a:r>
          </a:p>
        </p:txBody>
      </p:sp>
      <p:sp>
        <p:nvSpPr>
          <p:cNvPr id="8" name="Text Placeholder 10">
            <a:extLst>
              <a:ext uri="{FF2B5EF4-FFF2-40B4-BE49-F238E27FC236}">
                <a16:creationId xmlns:a16="http://schemas.microsoft.com/office/drawing/2014/main" id="{88BB7876-0125-4084-804C-A842C8558604}"/>
              </a:ext>
            </a:extLst>
          </p:cNvPr>
          <p:cNvSpPr>
            <a:spLocks noGrp="1"/>
          </p:cNvSpPr>
          <p:nvPr>
            <p:ph type="body" sz="quarter" idx="12" hasCustomPrompt="1"/>
          </p:nvPr>
        </p:nvSpPr>
        <p:spPr>
          <a:xfrm>
            <a:off x="4231042" y="1032330"/>
            <a:ext cx="3433138" cy="1370672"/>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dirty="0"/>
              <a:t>Click to add text</a:t>
            </a:r>
          </a:p>
        </p:txBody>
      </p:sp>
      <p:sp>
        <p:nvSpPr>
          <p:cNvPr id="13" name="Text Placeholder 10">
            <a:extLst>
              <a:ext uri="{FF2B5EF4-FFF2-40B4-BE49-F238E27FC236}">
                <a16:creationId xmlns:a16="http://schemas.microsoft.com/office/drawing/2014/main" id="{8645735C-4621-4667-AB52-0391CFBB6B52}"/>
              </a:ext>
            </a:extLst>
          </p:cNvPr>
          <p:cNvSpPr>
            <a:spLocks noGrp="1"/>
          </p:cNvSpPr>
          <p:nvPr>
            <p:ph type="body" sz="quarter" idx="17" hasCustomPrompt="1"/>
          </p:nvPr>
        </p:nvSpPr>
        <p:spPr>
          <a:xfrm>
            <a:off x="8203339" y="652826"/>
            <a:ext cx="3433138" cy="426393"/>
          </a:xfrm>
          <a:prstGeom prst="rect">
            <a:avLst/>
          </a:prstGeom>
        </p:spPr>
        <p:txBody>
          <a:bodyPr anchor="b"/>
          <a:lstStyle>
            <a:lvl1pPr marL="0" indent="0" algn="l">
              <a:buNone/>
              <a:defRPr sz="1800" cap="all" spc="100" baseline="0">
                <a:solidFill>
                  <a:schemeClr val="accent5">
                    <a:lumMod val="50000"/>
                  </a:schemeClr>
                </a:solidFill>
                <a:latin typeface="+mj-lt"/>
              </a:defRPr>
            </a:lvl1pPr>
          </a:lstStyle>
          <a:p>
            <a:pPr lvl="0"/>
            <a:r>
              <a:rPr lang="en-US" dirty="0"/>
              <a:t>Click to add subtitle</a:t>
            </a:r>
          </a:p>
        </p:txBody>
      </p:sp>
      <p:sp>
        <p:nvSpPr>
          <p:cNvPr id="9" name="Text Placeholder 10">
            <a:extLst>
              <a:ext uri="{FF2B5EF4-FFF2-40B4-BE49-F238E27FC236}">
                <a16:creationId xmlns:a16="http://schemas.microsoft.com/office/drawing/2014/main" id="{488BB2B1-07E3-42A2-B3BE-7FC7D7AE158E}"/>
              </a:ext>
            </a:extLst>
          </p:cNvPr>
          <p:cNvSpPr>
            <a:spLocks noGrp="1"/>
          </p:cNvSpPr>
          <p:nvPr>
            <p:ph type="body" sz="quarter" idx="13" hasCustomPrompt="1"/>
          </p:nvPr>
        </p:nvSpPr>
        <p:spPr>
          <a:xfrm>
            <a:off x="8203339" y="1032330"/>
            <a:ext cx="3433138" cy="1370672"/>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dirty="0"/>
              <a:t>Click to add text</a:t>
            </a:r>
          </a:p>
        </p:txBody>
      </p:sp>
      <p:sp>
        <p:nvSpPr>
          <p:cNvPr id="15" name="Text Placeholder 10">
            <a:extLst>
              <a:ext uri="{FF2B5EF4-FFF2-40B4-BE49-F238E27FC236}">
                <a16:creationId xmlns:a16="http://schemas.microsoft.com/office/drawing/2014/main" id="{02C103C8-E422-4DEB-9077-DC11E0080569}"/>
              </a:ext>
            </a:extLst>
          </p:cNvPr>
          <p:cNvSpPr>
            <a:spLocks noGrp="1"/>
          </p:cNvSpPr>
          <p:nvPr>
            <p:ph type="body" sz="quarter" idx="19" hasCustomPrompt="1"/>
          </p:nvPr>
        </p:nvSpPr>
        <p:spPr>
          <a:xfrm>
            <a:off x="4231042" y="2620561"/>
            <a:ext cx="3433138" cy="428891"/>
          </a:xfrm>
          <a:prstGeom prst="rect">
            <a:avLst/>
          </a:prstGeom>
        </p:spPr>
        <p:txBody>
          <a:bodyPr anchor="b"/>
          <a:lstStyle>
            <a:lvl1pPr marL="0" indent="0" algn="l">
              <a:buNone/>
              <a:defRPr sz="1800" cap="all" spc="100" baseline="0">
                <a:solidFill>
                  <a:schemeClr val="accent5">
                    <a:lumMod val="50000"/>
                  </a:schemeClr>
                </a:solidFill>
                <a:latin typeface="+mj-lt"/>
              </a:defRPr>
            </a:lvl1pPr>
          </a:lstStyle>
          <a:p>
            <a:pPr lvl="0"/>
            <a:r>
              <a:rPr lang="en-US" dirty="0"/>
              <a:t>Click to add subtitle</a:t>
            </a:r>
          </a:p>
        </p:txBody>
      </p:sp>
      <p:sp>
        <p:nvSpPr>
          <p:cNvPr id="23" name="Text Placeholder 10">
            <a:extLst>
              <a:ext uri="{FF2B5EF4-FFF2-40B4-BE49-F238E27FC236}">
                <a16:creationId xmlns:a16="http://schemas.microsoft.com/office/drawing/2014/main" id="{FA80948A-8FCC-4BE4-A5F7-20802B176305}"/>
              </a:ext>
            </a:extLst>
          </p:cNvPr>
          <p:cNvSpPr>
            <a:spLocks noGrp="1"/>
          </p:cNvSpPr>
          <p:nvPr>
            <p:ph type="body" sz="quarter" idx="23" hasCustomPrompt="1"/>
          </p:nvPr>
        </p:nvSpPr>
        <p:spPr>
          <a:xfrm>
            <a:off x="4231042" y="3002562"/>
            <a:ext cx="3433138" cy="961350"/>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dirty="0"/>
              <a:t>Click to add text</a:t>
            </a:r>
          </a:p>
        </p:txBody>
      </p:sp>
      <p:sp>
        <p:nvSpPr>
          <p:cNvPr id="20" name="Text Placeholder 10">
            <a:extLst>
              <a:ext uri="{FF2B5EF4-FFF2-40B4-BE49-F238E27FC236}">
                <a16:creationId xmlns:a16="http://schemas.microsoft.com/office/drawing/2014/main" id="{4744F88B-3CB7-4A2B-B718-EEB4E061A79F}"/>
              </a:ext>
            </a:extLst>
          </p:cNvPr>
          <p:cNvSpPr>
            <a:spLocks noGrp="1"/>
          </p:cNvSpPr>
          <p:nvPr>
            <p:ph type="body" sz="quarter" idx="21" hasCustomPrompt="1"/>
          </p:nvPr>
        </p:nvSpPr>
        <p:spPr>
          <a:xfrm>
            <a:off x="8203339" y="2620561"/>
            <a:ext cx="3433138" cy="428891"/>
          </a:xfrm>
          <a:prstGeom prst="rect">
            <a:avLst/>
          </a:prstGeom>
        </p:spPr>
        <p:txBody>
          <a:bodyPr anchor="b"/>
          <a:lstStyle>
            <a:lvl1pPr marL="0" indent="0" algn="l">
              <a:buNone/>
              <a:defRPr sz="1800" cap="all" spc="100" baseline="0">
                <a:solidFill>
                  <a:schemeClr val="accent5">
                    <a:lumMod val="50000"/>
                  </a:schemeClr>
                </a:solidFill>
                <a:latin typeface="+mj-lt"/>
              </a:defRPr>
            </a:lvl1pPr>
          </a:lstStyle>
          <a:p>
            <a:pPr lvl="0"/>
            <a:r>
              <a:rPr lang="en-US" dirty="0"/>
              <a:t>Click to add subtitle</a:t>
            </a:r>
          </a:p>
        </p:txBody>
      </p:sp>
      <p:sp>
        <p:nvSpPr>
          <p:cNvPr id="22" name="Text Placeholder 10">
            <a:extLst>
              <a:ext uri="{FF2B5EF4-FFF2-40B4-BE49-F238E27FC236}">
                <a16:creationId xmlns:a16="http://schemas.microsoft.com/office/drawing/2014/main" id="{7343EDF6-C2D8-47E1-856B-6329A7CE07E4}"/>
              </a:ext>
            </a:extLst>
          </p:cNvPr>
          <p:cNvSpPr>
            <a:spLocks noGrp="1"/>
          </p:cNvSpPr>
          <p:nvPr>
            <p:ph type="body" sz="quarter" idx="22" hasCustomPrompt="1"/>
          </p:nvPr>
        </p:nvSpPr>
        <p:spPr>
          <a:xfrm>
            <a:off x="8203339" y="3002562"/>
            <a:ext cx="3433138" cy="961350"/>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dirty="0"/>
              <a:t>Click to add text</a:t>
            </a:r>
          </a:p>
        </p:txBody>
      </p:sp>
      <p:sp>
        <p:nvSpPr>
          <p:cNvPr id="14" name="Text Placeholder 10">
            <a:extLst>
              <a:ext uri="{FF2B5EF4-FFF2-40B4-BE49-F238E27FC236}">
                <a16:creationId xmlns:a16="http://schemas.microsoft.com/office/drawing/2014/main" id="{AC6352A5-5003-4E32-B8FF-A84B4A4AC3AA}"/>
              </a:ext>
            </a:extLst>
          </p:cNvPr>
          <p:cNvSpPr>
            <a:spLocks noGrp="1"/>
          </p:cNvSpPr>
          <p:nvPr>
            <p:ph type="body" sz="quarter" idx="18" hasCustomPrompt="1"/>
          </p:nvPr>
        </p:nvSpPr>
        <p:spPr>
          <a:xfrm>
            <a:off x="4231042" y="4147932"/>
            <a:ext cx="3433138" cy="428891"/>
          </a:xfrm>
          <a:prstGeom prst="rect">
            <a:avLst/>
          </a:prstGeom>
        </p:spPr>
        <p:txBody>
          <a:bodyPr anchor="b"/>
          <a:lstStyle>
            <a:lvl1pPr marL="0" indent="0" algn="l">
              <a:buNone/>
              <a:defRPr sz="1800" cap="all" spc="100" baseline="0">
                <a:solidFill>
                  <a:schemeClr val="accent5">
                    <a:lumMod val="50000"/>
                  </a:schemeClr>
                </a:solidFill>
                <a:latin typeface="+mj-lt"/>
              </a:defRPr>
            </a:lvl1pPr>
          </a:lstStyle>
          <a:p>
            <a:pPr lvl="0"/>
            <a:r>
              <a:rPr lang="en-US" dirty="0"/>
              <a:t>Click to add subtitle</a:t>
            </a:r>
          </a:p>
        </p:txBody>
      </p:sp>
      <p:sp>
        <p:nvSpPr>
          <p:cNvPr id="24" name="Text Placeholder 10">
            <a:extLst>
              <a:ext uri="{FF2B5EF4-FFF2-40B4-BE49-F238E27FC236}">
                <a16:creationId xmlns:a16="http://schemas.microsoft.com/office/drawing/2014/main" id="{CC2603EF-30BF-4C6C-BA93-E99C72480916}"/>
              </a:ext>
            </a:extLst>
          </p:cNvPr>
          <p:cNvSpPr>
            <a:spLocks noGrp="1"/>
          </p:cNvSpPr>
          <p:nvPr>
            <p:ph type="body" sz="quarter" idx="24" hasCustomPrompt="1"/>
          </p:nvPr>
        </p:nvSpPr>
        <p:spPr>
          <a:xfrm>
            <a:off x="4231042" y="4529933"/>
            <a:ext cx="3433138" cy="1450988"/>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dirty="0"/>
              <a:t>Click to add text</a:t>
            </a:r>
          </a:p>
        </p:txBody>
      </p:sp>
      <p:sp>
        <p:nvSpPr>
          <p:cNvPr id="16" name="Date Placeholder 3">
            <a:extLst>
              <a:ext uri="{FF2B5EF4-FFF2-40B4-BE49-F238E27FC236}">
                <a16:creationId xmlns:a16="http://schemas.microsoft.com/office/drawing/2014/main" id="{D38E30C9-543F-4532-B571-2F2EF52E7A1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spc="100" baseline="0">
                <a:solidFill>
                  <a:schemeClr val="bg2">
                    <a:lumMod val="50000"/>
                  </a:schemeClr>
                </a:solidFill>
              </a:defRPr>
            </a:lvl1pPr>
          </a:lstStyle>
          <a:p>
            <a:r>
              <a:rPr lang="en-US" dirty="0"/>
              <a:t>20XX</a:t>
            </a:r>
          </a:p>
        </p:txBody>
      </p:sp>
      <p:sp>
        <p:nvSpPr>
          <p:cNvPr id="17" name="Footer Placeholder 4">
            <a:extLst>
              <a:ext uri="{FF2B5EF4-FFF2-40B4-BE49-F238E27FC236}">
                <a16:creationId xmlns:a16="http://schemas.microsoft.com/office/drawing/2014/main" id="{9E2F8B6B-A63E-448F-86E5-CF3F12A2971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i="0" cap="all" spc="100" baseline="0">
                <a:solidFill>
                  <a:schemeClr val="bg2">
                    <a:lumMod val="50000"/>
                  </a:schemeClr>
                </a:solidFill>
                <a:latin typeface="+mj-lt"/>
              </a:defRPr>
            </a:lvl1pPr>
          </a:lstStyle>
          <a:p>
            <a:r>
              <a:rPr lang="en-US" dirty="0"/>
              <a:t>Pitch deck</a:t>
            </a:r>
          </a:p>
        </p:txBody>
      </p:sp>
      <p:sp>
        <p:nvSpPr>
          <p:cNvPr id="18" name="Slide Number Placeholder 5">
            <a:extLst>
              <a:ext uri="{FF2B5EF4-FFF2-40B4-BE49-F238E27FC236}">
                <a16:creationId xmlns:a16="http://schemas.microsoft.com/office/drawing/2014/main" id="{5EC1D779-DE8A-45DF-9A79-70F63DD68BA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spc="100" baseline="0">
                <a:solidFill>
                  <a:schemeClr val="bg2">
                    <a:lumMod val="50000"/>
                  </a:schemeClr>
                </a:solidFill>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3476491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olu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A5AC9-F6E1-46F9-8810-475475E17B9A}"/>
              </a:ext>
            </a:extLst>
          </p:cNvPr>
          <p:cNvSpPr>
            <a:spLocks noGrp="1"/>
          </p:cNvSpPr>
          <p:nvPr>
            <p:ph type="title" hasCustomPrompt="1"/>
          </p:nvPr>
        </p:nvSpPr>
        <p:spPr>
          <a:xfrm>
            <a:off x="5134980" y="848536"/>
            <a:ext cx="1929607" cy="640698"/>
          </a:xfrm>
          <a:prstGeom prst="rect">
            <a:avLst/>
          </a:prstGeom>
          <a:ln w="28575">
            <a:solidFill>
              <a:schemeClr val="accent2"/>
            </a:solidFill>
          </a:ln>
        </p:spPr>
        <p:txBody>
          <a:bodyPr anchor="ctr"/>
          <a:lstStyle>
            <a:lvl1pPr algn="ctr">
              <a:defRPr sz="2400" cap="all" spc="100" baseline="0">
                <a:solidFill>
                  <a:schemeClr val="accent2"/>
                </a:solidFill>
              </a:defRPr>
            </a:lvl1pPr>
          </a:lstStyle>
          <a:p>
            <a:r>
              <a:rPr lang="en-US" dirty="0"/>
              <a:t>Title</a:t>
            </a:r>
          </a:p>
        </p:txBody>
      </p:sp>
      <p:sp>
        <p:nvSpPr>
          <p:cNvPr id="9" name="Picture Placeholder 8">
            <a:extLst>
              <a:ext uri="{FF2B5EF4-FFF2-40B4-BE49-F238E27FC236}">
                <a16:creationId xmlns:a16="http://schemas.microsoft.com/office/drawing/2014/main" id="{952C02D9-C262-43C0-BE24-402661B0594A}"/>
              </a:ext>
            </a:extLst>
          </p:cNvPr>
          <p:cNvSpPr>
            <a:spLocks noGrp="1"/>
          </p:cNvSpPr>
          <p:nvPr>
            <p:ph type="pic" sz="quarter" idx="10" hasCustomPrompt="1"/>
          </p:nvPr>
        </p:nvSpPr>
        <p:spPr>
          <a:xfrm>
            <a:off x="-1" y="0"/>
            <a:ext cx="4495801" cy="6858000"/>
          </a:xfrm>
          <a:prstGeom prst="rect">
            <a:avLst/>
          </a:prstGeom>
        </p:spPr>
        <p:txBody>
          <a:bodyPr/>
          <a:lstStyle>
            <a:lvl1pPr marL="0" indent="0" algn="ctr">
              <a:buNone/>
              <a:defRPr/>
            </a:lvl1pPr>
          </a:lstStyle>
          <a:p>
            <a:r>
              <a:rPr lang="en-US" dirty="0"/>
              <a:t>Click to add photo</a:t>
            </a:r>
          </a:p>
        </p:txBody>
      </p:sp>
      <p:sp>
        <p:nvSpPr>
          <p:cNvPr id="15" name="Text Placeholder 10">
            <a:extLst>
              <a:ext uri="{FF2B5EF4-FFF2-40B4-BE49-F238E27FC236}">
                <a16:creationId xmlns:a16="http://schemas.microsoft.com/office/drawing/2014/main" id="{D8BD2DF2-5753-43B2-82AD-30DBE8004DEB}"/>
              </a:ext>
            </a:extLst>
          </p:cNvPr>
          <p:cNvSpPr>
            <a:spLocks noGrp="1"/>
          </p:cNvSpPr>
          <p:nvPr>
            <p:ph type="body" sz="quarter" idx="16" hasCustomPrompt="1"/>
          </p:nvPr>
        </p:nvSpPr>
        <p:spPr>
          <a:xfrm>
            <a:off x="5024359" y="2046233"/>
            <a:ext cx="3126583" cy="426393"/>
          </a:xfrm>
          <a:prstGeom prst="rect">
            <a:avLst/>
          </a:prstGeom>
        </p:spPr>
        <p:txBody>
          <a:bodyPr anchor="b"/>
          <a:lstStyle>
            <a:lvl1pPr marL="0" indent="0" algn="l">
              <a:buNone/>
              <a:defRPr sz="1800" cap="all" spc="100" baseline="0">
                <a:solidFill>
                  <a:schemeClr val="accent5">
                    <a:lumMod val="50000"/>
                  </a:schemeClr>
                </a:solidFill>
                <a:latin typeface="+mj-lt"/>
              </a:defRPr>
            </a:lvl1pPr>
          </a:lstStyle>
          <a:p>
            <a:pPr lvl="0"/>
            <a:r>
              <a:rPr lang="en-US" dirty="0"/>
              <a:t>Click to add subtitle</a:t>
            </a:r>
          </a:p>
        </p:txBody>
      </p:sp>
      <p:sp>
        <p:nvSpPr>
          <p:cNvPr id="11" name="Text Placeholder 10">
            <a:extLst>
              <a:ext uri="{FF2B5EF4-FFF2-40B4-BE49-F238E27FC236}">
                <a16:creationId xmlns:a16="http://schemas.microsoft.com/office/drawing/2014/main" id="{3A5FD5DB-8694-4BD8-819A-7AD23AAAEF4D}"/>
              </a:ext>
            </a:extLst>
          </p:cNvPr>
          <p:cNvSpPr>
            <a:spLocks noGrp="1"/>
          </p:cNvSpPr>
          <p:nvPr>
            <p:ph type="body" sz="quarter" idx="12" hasCustomPrompt="1"/>
          </p:nvPr>
        </p:nvSpPr>
        <p:spPr>
          <a:xfrm>
            <a:off x="5024359" y="2425736"/>
            <a:ext cx="3126583" cy="1306527"/>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dirty="0"/>
              <a:t>Click to add text</a:t>
            </a:r>
          </a:p>
        </p:txBody>
      </p:sp>
      <p:sp>
        <p:nvSpPr>
          <p:cNvPr id="17" name="Text Placeholder 10">
            <a:extLst>
              <a:ext uri="{FF2B5EF4-FFF2-40B4-BE49-F238E27FC236}">
                <a16:creationId xmlns:a16="http://schemas.microsoft.com/office/drawing/2014/main" id="{1F5129C3-CFB0-408F-BE5C-AC32F5C68F13}"/>
              </a:ext>
            </a:extLst>
          </p:cNvPr>
          <p:cNvSpPr>
            <a:spLocks noGrp="1"/>
          </p:cNvSpPr>
          <p:nvPr>
            <p:ph type="body" sz="quarter" idx="17" hasCustomPrompt="1"/>
          </p:nvPr>
        </p:nvSpPr>
        <p:spPr>
          <a:xfrm>
            <a:off x="8526986" y="2046233"/>
            <a:ext cx="3281556" cy="426393"/>
          </a:xfrm>
          <a:prstGeom prst="rect">
            <a:avLst/>
          </a:prstGeom>
        </p:spPr>
        <p:txBody>
          <a:bodyPr anchor="b"/>
          <a:lstStyle>
            <a:lvl1pPr marL="0" indent="0" algn="l">
              <a:buNone/>
              <a:defRPr sz="1800" cap="all" spc="100" baseline="0">
                <a:solidFill>
                  <a:schemeClr val="accent5">
                    <a:lumMod val="50000"/>
                  </a:schemeClr>
                </a:solidFill>
                <a:latin typeface="+mj-lt"/>
              </a:defRPr>
            </a:lvl1pPr>
          </a:lstStyle>
          <a:p>
            <a:pPr lvl="0"/>
            <a:r>
              <a:rPr lang="en-US" dirty="0"/>
              <a:t>Click to add subtitle</a:t>
            </a:r>
          </a:p>
        </p:txBody>
      </p:sp>
      <p:sp>
        <p:nvSpPr>
          <p:cNvPr id="12" name="Text Placeholder 10">
            <a:extLst>
              <a:ext uri="{FF2B5EF4-FFF2-40B4-BE49-F238E27FC236}">
                <a16:creationId xmlns:a16="http://schemas.microsoft.com/office/drawing/2014/main" id="{3344438D-488B-4739-95B6-56F81A25FACC}"/>
              </a:ext>
            </a:extLst>
          </p:cNvPr>
          <p:cNvSpPr>
            <a:spLocks noGrp="1"/>
          </p:cNvSpPr>
          <p:nvPr>
            <p:ph type="body" sz="quarter" idx="13" hasCustomPrompt="1"/>
          </p:nvPr>
        </p:nvSpPr>
        <p:spPr>
          <a:xfrm>
            <a:off x="8526986" y="2425736"/>
            <a:ext cx="3281556" cy="1306527"/>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dirty="0"/>
              <a:t>Click to add text</a:t>
            </a:r>
          </a:p>
        </p:txBody>
      </p:sp>
      <p:sp>
        <p:nvSpPr>
          <p:cNvPr id="18" name="Text Placeholder 10">
            <a:extLst>
              <a:ext uri="{FF2B5EF4-FFF2-40B4-BE49-F238E27FC236}">
                <a16:creationId xmlns:a16="http://schemas.microsoft.com/office/drawing/2014/main" id="{A6F801D1-185D-4C5B-9855-3AD0372C33D8}"/>
              </a:ext>
            </a:extLst>
          </p:cNvPr>
          <p:cNvSpPr>
            <a:spLocks noGrp="1"/>
          </p:cNvSpPr>
          <p:nvPr>
            <p:ph type="body" sz="quarter" idx="18" hasCustomPrompt="1"/>
          </p:nvPr>
        </p:nvSpPr>
        <p:spPr>
          <a:xfrm>
            <a:off x="5024359" y="4180976"/>
            <a:ext cx="3126583" cy="428891"/>
          </a:xfrm>
          <a:prstGeom prst="rect">
            <a:avLst/>
          </a:prstGeom>
        </p:spPr>
        <p:txBody>
          <a:bodyPr anchor="b"/>
          <a:lstStyle>
            <a:lvl1pPr marL="0" indent="0" algn="l">
              <a:buNone/>
              <a:defRPr sz="1800" cap="all" spc="100" baseline="0">
                <a:solidFill>
                  <a:schemeClr val="accent5">
                    <a:lumMod val="50000"/>
                  </a:schemeClr>
                </a:solidFill>
                <a:latin typeface="+mj-lt"/>
              </a:defRPr>
            </a:lvl1pPr>
          </a:lstStyle>
          <a:p>
            <a:pPr lvl="0"/>
            <a:r>
              <a:rPr lang="en-US" dirty="0"/>
              <a:t>Click to add subtitle</a:t>
            </a:r>
          </a:p>
        </p:txBody>
      </p:sp>
      <p:sp>
        <p:nvSpPr>
          <p:cNvPr id="13" name="Text Placeholder 10">
            <a:extLst>
              <a:ext uri="{FF2B5EF4-FFF2-40B4-BE49-F238E27FC236}">
                <a16:creationId xmlns:a16="http://schemas.microsoft.com/office/drawing/2014/main" id="{E46B3EF2-B93D-4E2D-8ECF-31A1DF927BE9}"/>
              </a:ext>
            </a:extLst>
          </p:cNvPr>
          <p:cNvSpPr>
            <a:spLocks noGrp="1"/>
          </p:cNvSpPr>
          <p:nvPr>
            <p:ph type="body" sz="quarter" idx="14" hasCustomPrompt="1"/>
          </p:nvPr>
        </p:nvSpPr>
        <p:spPr>
          <a:xfrm>
            <a:off x="5024359" y="4562976"/>
            <a:ext cx="3126583" cy="1258935"/>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dirty="0"/>
              <a:t>Click to add text</a:t>
            </a:r>
          </a:p>
        </p:txBody>
      </p:sp>
      <p:sp>
        <p:nvSpPr>
          <p:cNvPr id="19" name="Text Placeholder 10">
            <a:extLst>
              <a:ext uri="{FF2B5EF4-FFF2-40B4-BE49-F238E27FC236}">
                <a16:creationId xmlns:a16="http://schemas.microsoft.com/office/drawing/2014/main" id="{35A8C3BD-2930-45A1-B3E0-EC8FA92B65F8}"/>
              </a:ext>
            </a:extLst>
          </p:cNvPr>
          <p:cNvSpPr>
            <a:spLocks noGrp="1"/>
          </p:cNvSpPr>
          <p:nvPr>
            <p:ph type="body" sz="quarter" idx="19" hasCustomPrompt="1"/>
          </p:nvPr>
        </p:nvSpPr>
        <p:spPr>
          <a:xfrm>
            <a:off x="8526986" y="4180976"/>
            <a:ext cx="3281556" cy="428891"/>
          </a:xfrm>
          <a:prstGeom prst="rect">
            <a:avLst/>
          </a:prstGeom>
        </p:spPr>
        <p:txBody>
          <a:bodyPr anchor="b"/>
          <a:lstStyle>
            <a:lvl1pPr marL="0" indent="0" algn="l">
              <a:buNone/>
              <a:defRPr sz="1800" cap="all" spc="100" baseline="0">
                <a:solidFill>
                  <a:schemeClr val="accent5">
                    <a:lumMod val="50000"/>
                  </a:schemeClr>
                </a:solidFill>
                <a:latin typeface="+mj-lt"/>
              </a:defRPr>
            </a:lvl1pPr>
          </a:lstStyle>
          <a:p>
            <a:pPr lvl="0"/>
            <a:r>
              <a:rPr lang="en-US" dirty="0"/>
              <a:t>Click to add subtitle</a:t>
            </a:r>
          </a:p>
        </p:txBody>
      </p:sp>
      <p:sp>
        <p:nvSpPr>
          <p:cNvPr id="14" name="Text Placeholder 10">
            <a:extLst>
              <a:ext uri="{FF2B5EF4-FFF2-40B4-BE49-F238E27FC236}">
                <a16:creationId xmlns:a16="http://schemas.microsoft.com/office/drawing/2014/main" id="{E7A5E528-A349-45DA-A841-E092311D8F76}"/>
              </a:ext>
            </a:extLst>
          </p:cNvPr>
          <p:cNvSpPr>
            <a:spLocks noGrp="1"/>
          </p:cNvSpPr>
          <p:nvPr>
            <p:ph type="body" sz="quarter" idx="15" hasCustomPrompt="1"/>
          </p:nvPr>
        </p:nvSpPr>
        <p:spPr>
          <a:xfrm>
            <a:off x="8526986" y="4562976"/>
            <a:ext cx="3281556" cy="1258935"/>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dirty="0"/>
              <a:t>Click to add text</a:t>
            </a:r>
          </a:p>
        </p:txBody>
      </p:sp>
      <p:sp>
        <p:nvSpPr>
          <p:cNvPr id="30" name="Date Placeholder 3">
            <a:extLst>
              <a:ext uri="{FF2B5EF4-FFF2-40B4-BE49-F238E27FC236}">
                <a16:creationId xmlns:a16="http://schemas.microsoft.com/office/drawing/2014/main" id="{61AB9D5A-1951-48B0-9CAE-84FC869BE54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spc="100" baseline="0">
                <a:solidFill>
                  <a:schemeClr val="bg1"/>
                </a:solidFill>
                <a:effectLst>
                  <a:outerShdw blurRad="38100" dist="38100" dir="2700000" algn="tl">
                    <a:srgbClr val="000000">
                      <a:alpha val="43137"/>
                    </a:srgbClr>
                  </a:outerShdw>
                </a:effectLst>
              </a:defRPr>
            </a:lvl1pPr>
          </a:lstStyle>
          <a:p>
            <a:r>
              <a:rPr lang="en-US" dirty="0"/>
              <a:t>20XX</a:t>
            </a:r>
          </a:p>
        </p:txBody>
      </p:sp>
      <p:sp>
        <p:nvSpPr>
          <p:cNvPr id="31" name="Footer Placeholder 4">
            <a:extLst>
              <a:ext uri="{FF2B5EF4-FFF2-40B4-BE49-F238E27FC236}">
                <a16:creationId xmlns:a16="http://schemas.microsoft.com/office/drawing/2014/main" id="{3AEF9F4B-0EB4-4C9F-9159-80E393F3A1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i="0" cap="all" spc="100" baseline="0">
                <a:solidFill>
                  <a:schemeClr val="bg2">
                    <a:lumMod val="50000"/>
                  </a:schemeClr>
                </a:solidFill>
                <a:latin typeface="+mj-lt"/>
              </a:defRPr>
            </a:lvl1pPr>
          </a:lstStyle>
          <a:p>
            <a:r>
              <a:rPr lang="en-US" dirty="0"/>
              <a:t>Pitch deck</a:t>
            </a:r>
          </a:p>
        </p:txBody>
      </p:sp>
      <p:sp>
        <p:nvSpPr>
          <p:cNvPr id="32" name="Slide Number Placeholder 5">
            <a:extLst>
              <a:ext uri="{FF2B5EF4-FFF2-40B4-BE49-F238E27FC236}">
                <a16:creationId xmlns:a16="http://schemas.microsoft.com/office/drawing/2014/main" id="{6BC4F905-196D-4DFF-9947-C56088B56F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spc="100" baseline="0">
                <a:solidFill>
                  <a:schemeClr val="bg2">
                    <a:lumMod val="50000"/>
                  </a:schemeClr>
                </a:solidFill>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1031209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roduct Overview">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2B5AB06-9792-445C-9B3C-103D5EBCE6D9}"/>
              </a:ext>
              <a:ext uri="{C183D7F6-B498-43B3-948B-1728B52AA6E4}">
                <adec:decorative xmlns:adec="http://schemas.microsoft.com/office/drawing/2017/decorative" val="1"/>
              </a:ext>
            </a:extLst>
          </p:cNvPr>
          <p:cNvSpPr/>
          <p:nvPr userDrawn="1"/>
        </p:nvSpPr>
        <p:spPr>
          <a:xfrm>
            <a:off x="0" y="0"/>
            <a:ext cx="12192000" cy="2170545"/>
          </a:xfrm>
          <a:prstGeom prst="rect">
            <a:avLst/>
          </a:prstGeom>
          <a:solidFill>
            <a:schemeClr val="accent2">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6AEFB40-063A-41A7-9581-865BBE62C3C5}"/>
              </a:ext>
            </a:extLst>
          </p:cNvPr>
          <p:cNvSpPr>
            <a:spLocks noGrp="1"/>
          </p:cNvSpPr>
          <p:nvPr>
            <p:ph type="title" hasCustomPrompt="1"/>
          </p:nvPr>
        </p:nvSpPr>
        <p:spPr>
          <a:xfrm>
            <a:off x="838200" y="597992"/>
            <a:ext cx="10515600" cy="994835"/>
          </a:xfrm>
          <a:prstGeom prst="rect">
            <a:avLst/>
          </a:prstGeom>
        </p:spPr>
        <p:txBody>
          <a:bodyPr anchor="ctr"/>
          <a:lstStyle>
            <a:lvl1pPr algn="ctr">
              <a:defRPr sz="2400" cap="all" spc="100" baseline="0">
                <a:solidFill>
                  <a:schemeClr val="tx2">
                    <a:lumMod val="75000"/>
                  </a:schemeClr>
                </a:solidFill>
              </a:defRPr>
            </a:lvl1pPr>
          </a:lstStyle>
          <a:p>
            <a:r>
              <a:rPr lang="en-US" dirty="0"/>
              <a:t>Click to add title</a:t>
            </a:r>
          </a:p>
        </p:txBody>
      </p:sp>
      <p:sp>
        <p:nvSpPr>
          <p:cNvPr id="5" name="Picture Placeholder 4">
            <a:extLst>
              <a:ext uri="{FF2B5EF4-FFF2-40B4-BE49-F238E27FC236}">
                <a16:creationId xmlns:a16="http://schemas.microsoft.com/office/drawing/2014/main" id="{4C3BAD53-6B4A-490D-BE06-B5A0B068755B}"/>
              </a:ext>
            </a:extLst>
          </p:cNvPr>
          <p:cNvSpPr>
            <a:spLocks noGrp="1"/>
          </p:cNvSpPr>
          <p:nvPr>
            <p:ph type="pic" sz="quarter" idx="23"/>
          </p:nvPr>
        </p:nvSpPr>
        <p:spPr>
          <a:xfrm>
            <a:off x="1632608" y="2982740"/>
            <a:ext cx="603504" cy="603504"/>
          </a:xfrm>
          <a:prstGeom prst="rect">
            <a:avLst/>
          </a:prstGeom>
        </p:spPr>
        <p:txBody>
          <a:bodyPr/>
          <a:lstStyle>
            <a:lvl1pPr marL="0" indent="0" algn="ctr">
              <a:buNone/>
              <a:defRPr sz="1100"/>
            </a:lvl1pPr>
          </a:lstStyle>
          <a:p>
            <a:r>
              <a:rPr lang="en-US"/>
              <a:t>Click icon to add picture</a:t>
            </a:r>
            <a:endParaRPr lang="en-US" dirty="0"/>
          </a:p>
        </p:txBody>
      </p:sp>
      <p:sp>
        <p:nvSpPr>
          <p:cNvPr id="22" name="Picture Placeholder 4">
            <a:extLst>
              <a:ext uri="{FF2B5EF4-FFF2-40B4-BE49-F238E27FC236}">
                <a16:creationId xmlns:a16="http://schemas.microsoft.com/office/drawing/2014/main" id="{30E1FC4A-DE44-4B85-856E-E2480DF55A80}"/>
              </a:ext>
            </a:extLst>
          </p:cNvPr>
          <p:cNvSpPr>
            <a:spLocks noGrp="1"/>
          </p:cNvSpPr>
          <p:nvPr>
            <p:ph type="pic" sz="quarter" idx="24"/>
          </p:nvPr>
        </p:nvSpPr>
        <p:spPr>
          <a:xfrm>
            <a:off x="4388240" y="2981421"/>
            <a:ext cx="603504" cy="594360"/>
          </a:xfrm>
          <a:prstGeom prst="rect">
            <a:avLst/>
          </a:prstGeom>
        </p:spPr>
        <p:txBody>
          <a:bodyPr/>
          <a:lstStyle>
            <a:lvl1pPr marL="0" indent="0" algn="ctr">
              <a:buNone/>
              <a:defRPr sz="1100"/>
            </a:lvl1pPr>
          </a:lstStyle>
          <a:p>
            <a:r>
              <a:rPr lang="en-US"/>
              <a:t>Click icon to add picture</a:t>
            </a:r>
            <a:endParaRPr lang="en-US" dirty="0"/>
          </a:p>
        </p:txBody>
      </p:sp>
      <p:sp>
        <p:nvSpPr>
          <p:cNvPr id="23" name="Picture Placeholder 4">
            <a:extLst>
              <a:ext uri="{FF2B5EF4-FFF2-40B4-BE49-F238E27FC236}">
                <a16:creationId xmlns:a16="http://schemas.microsoft.com/office/drawing/2014/main" id="{02E70B7A-F000-4D8D-9BDF-E10FF6B38374}"/>
              </a:ext>
            </a:extLst>
          </p:cNvPr>
          <p:cNvSpPr>
            <a:spLocks noGrp="1"/>
          </p:cNvSpPr>
          <p:nvPr>
            <p:ph type="pic" sz="quarter" idx="25"/>
          </p:nvPr>
        </p:nvSpPr>
        <p:spPr>
          <a:xfrm>
            <a:off x="7182902" y="2983163"/>
            <a:ext cx="603504" cy="603504"/>
          </a:xfrm>
          <a:prstGeom prst="rect">
            <a:avLst/>
          </a:prstGeom>
        </p:spPr>
        <p:txBody>
          <a:bodyPr/>
          <a:lstStyle>
            <a:lvl1pPr marL="0" indent="0" algn="ctr">
              <a:buNone/>
              <a:defRPr sz="1100"/>
            </a:lvl1pPr>
          </a:lstStyle>
          <a:p>
            <a:r>
              <a:rPr lang="en-US"/>
              <a:t>Click icon to add picture</a:t>
            </a:r>
            <a:endParaRPr lang="en-US" dirty="0"/>
          </a:p>
        </p:txBody>
      </p:sp>
      <p:sp>
        <p:nvSpPr>
          <p:cNvPr id="24" name="Picture Placeholder 4">
            <a:extLst>
              <a:ext uri="{FF2B5EF4-FFF2-40B4-BE49-F238E27FC236}">
                <a16:creationId xmlns:a16="http://schemas.microsoft.com/office/drawing/2014/main" id="{1CED61F8-3F2F-4611-8E56-88AAF763257E}"/>
              </a:ext>
            </a:extLst>
          </p:cNvPr>
          <p:cNvSpPr>
            <a:spLocks noGrp="1"/>
          </p:cNvSpPr>
          <p:nvPr>
            <p:ph type="pic" sz="quarter" idx="26"/>
          </p:nvPr>
        </p:nvSpPr>
        <p:spPr>
          <a:xfrm>
            <a:off x="9927648" y="3001928"/>
            <a:ext cx="594360" cy="594360"/>
          </a:xfrm>
          <a:prstGeom prst="rect">
            <a:avLst/>
          </a:prstGeom>
        </p:spPr>
        <p:txBody>
          <a:bodyPr/>
          <a:lstStyle>
            <a:lvl1pPr marL="0" indent="0" algn="ctr">
              <a:buNone/>
              <a:defRPr sz="1100"/>
            </a:lvl1pPr>
          </a:lstStyle>
          <a:p>
            <a:r>
              <a:rPr lang="en-US"/>
              <a:t>Click icon to add picture</a:t>
            </a:r>
            <a:endParaRPr lang="en-US" dirty="0"/>
          </a:p>
        </p:txBody>
      </p:sp>
      <p:sp>
        <p:nvSpPr>
          <p:cNvPr id="30" name="Text Placeholder 10">
            <a:extLst>
              <a:ext uri="{FF2B5EF4-FFF2-40B4-BE49-F238E27FC236}">
                <a16:creationId xmlns:a16="http://schemas.microsoft.com/office/drawing/2014/main" id="{B7058D0A-FADA-4AE8-99E1-90B4E5D358AC}"/>
              </a:ext>
            </a:extLst>
          </p:cNvPr>
          <p:cNvSpPr>
            <a:spLocks noGrp="1"/>
          </p:cNvSpPr>
          <p:nvPr>
            <p:ph type="body" sz="quarter" idx="16" hasCustomPrompt="1"/>
          </p:nvPr>
        </p:nvSpPr>
        <p:spPr>
          <a:xfrm>
            <a:off x="740800" y="3608439"/>
            <a:ext cx="2351446" cy="491509"/>
          </a:xfrm>
          <a:prstGeom prst="rect">
            <a:avLst/>
          </a:prstGeom>
        </p:spPr>
        <p:txBody>
          <a:bodyPr anchor="b"/>
          <a:lstStyle>
            <a:lvl1pPr marL="0" indent="0" algn="ctr">
              <a:buNone/>
              <a:defRPr sz="1800" cap="all" spc="100" baseline="0">
                <a:solidFill>
                  <a:schemeClr val="accent5">
                    <a:lumMod val="50000"/>
                  </a:schemeClr>
                </a:solidFill>
                <a:latin typeface="+mj-lt"/>
              </a:defRPr>
            </a:lvl1pPr>
          </a:lstStyle>
          <a:p>
            <a:pPr lvl="0"/>
            <a:r>
              <a:rPr lang="en-US" dirty="0"/>
              <a:t>Click to add subtitle</a:t>
            </a:r>
          </a:p>
        </p:txBody>
      </p:sp>
      <p:sp>
        <p:nvSpPr>
          <p:cNvPr id="28" name="Text Placeholder 10">
            <a:extLst>
              <a:ext uri="{FF2B5EF4-FFF2-40B4-BE49-F238E27FC236}">
                <a16:creationId xmlns:a16="http://schemas.microsoft.com/office/drawing/2014/main" id="{3B7B90F8-2155-4E8A-BCE9-7780EE14ED2C}"/>
              </a:ext>
            </a:extLst>
          </p:cNvPr>
          <p:cNvSpPr>
            <a:spLocks noGrp="1"/>
          </p:cNvSpPr>
          <p:nvPr>
            <p:ph type="body" sz="quarter" idx="12" hasCustomPrompt="1"/>
          </p:nvPr>
        </p:nvSpPr>
        <p:spPr>
          <a:xfrm>
            <a:off x="740800" y="4036041"/>
            <a:ext cx="2351446" cy="1704547"/>
          </a:xfrm>
          <a:prstGeom prst="rect">
            <a:avLst/>
          </a:prstGeom>
        </p:spPr>
        <p:txBody>
          <a:bodyPr anchor="t"/>
          <a:lstStyle>
            <a:lvl1pPr marL="0" indent="0" algn="ctr">
              <a:lnSpc>
                <a:spcPct val="100000"/>
              </a:lnSpc>
              <a:spcBef>
                <a:spcPts val="0"/>
              </a:spcBef>
              <a:buNone/>
              <a:defRPr sz="1600" cap="none" spc="100" baseline="0">
                <a:solidFill>
                  <a:schemeClr val="tx1"/>
                </a:solidFill>
                <a:latin typeface="+mn-lt"/>
              </a:defRPr>
            </a:lvl1pPr>
          </a:lstStyle>
          <a:p>
            <a:pPr lvl="0"/>
            <a:r>
              <a:rPr lang="en-US" dirty="0"/>
              <a:t>Click to add text</a:t>
            </a:r>
          </a:p>
        </p:txBody>
      </p:sp>
      <p:sp>
        <p:nvSpPr>
          <p:cNvPr id="44" name="Text Placeholder 10">
            <a:extLst>
              <a:ext uri="{FF2B5EF4-FFF2-40B4-BE49-F238E27FC236}">
                <a16:creationId xmlns:a16="http://schemas.microsoft.com/office/drawing/2014/main" id="{9C0C6E63-A45B-409B-824C-FAA0CC56EC89}"/>
              </a:ext>
            </a:extLst>
          </p:cNvPr>
          <p:cNvSpPr>
            <a:spLocks noGrp="1"/>
          </p:cNvSpPr>
          <p:nvPr>
            <p:ph type="body" sz="quarter" idx="18" hasCustomPrompt="1"/>
          </p:nvPr>
        </p:nvSpPr>
        <p:spPr>
          <a:xfrm>
            <a:off x="3508580" y="3608439"/>
            <a:ext cx="2351446" cy="491509"/>
          </a:xfrm>
          <a:prstGeom prst="rect">
            <a:avLst/>
          </a:prstGeom>
        </p:spPr>
        <p:txBody>
          <a:bodyPr anchor="b"/>
          <a:lstStyle>
            <a:lvl1pPr marL="0" indent="0" algn="ctr">
              <a:buNone/>
              <a:defRPr sz="1800" cap="all" spc="100" baseline="0">
                <a:solidFill>
                  <a:schemeClr val="accent5">
                    <a:lumMod val="50000"/>
                  </a:schemeClr>
                </a:solidFill>
                <a:latin typeface="+mj-lt"/>
              </a:defRPr>
            </a:lvl1pPr>
          </a:lstStyle>
          <a:p>
            <a:pPr lvl="0"/>
            <a:r>
              <a:rPr lang="en-US" dirty="0"/>
              <a:t>Click to add subtitle</a:t>
            </a:r>
          </a:p>
        </p:txBody>
      </p:sp>
      <p:sp>
        <p:nvSpPr>
          <p:cNvPr id="43" name="Text Placeholder 10">
            <a:extLst>
              <a:ext uri="{FF2B5EF4-FFF2-40B4-BE49-F238E27FC236}">
                <a16:creationId xmlns:a16="http://schemas.microsoft.com/office/drawing/2014/main" id="{B910C319-3589-469F-9A8A-173CB714BA47}"/>
              </a:ext>
            </a:extLst>
          </p:cNvPr>
          <p:cNvSpPr>
            <a:spLocks noGrp="1"/>
          </p:cNvSpPr>
          <p:nvPr>
            <p:ph type="body" sz="quarter" idx="17" hasCustomPrompt="1"/>
          </p:nvPr>
        </p:nvSpPr>
        <p:spPr>
          <a:xfrm>
            <a:off x="3508580" y="4036041"/>
            <a:ext cx="2351446" cy="1704547"/>
          </a:xfrm>
          <a:prstGeom prst="rect">
            <a:avLst/>
          </a:prstGeom>
        </p:spPr>
        <p:txBody>
          <a:bodyPr anchor="t"/>
          <a:lstStyle>
            <a:lvl1pPr marL="0" indent="0" algn="ctr">
              <a:lnSpc>
                <a:spcPct val="100000"/>
              </a:lnSpc>
              <a:spcBef>
                <a:spcPts val="0"/>
              </a:spcBef>
              <a:buNone/>
              <a:defRPr sz="1600" cap="none" spc="100" baseline="0">
                <a:solidFill>
                  <a:schemeClr val="tx1"/>
                </a:solidFill>
                <a:latin typeface="+mn-lt"/>
              </a:defRPr>
            </a:lvl1pPr>
          </a:lstStyle>
          <a:p>
            <a:pPr lvl="0"/>
            <a:r>
              <a:rPr lang="en-US" dirty="0"/>
              <a:t>Click to add text</a:t>
            </a:r>
          </a:p>
        </p:txBody>
      </p:sp>
      <p:sp>
        <p:nvSpPr>
          <p:cNvPr id="46" name="Text Placeholder 10">
            <a:extLst>
              <a:ext uri="{FF2B5EF4-FFF2-40B4-BE49-F238E27FC236}">
                <a16:creationId xmlns:a16="http://schemas.microsoft.com/office/drawing/2014/main" id="{D9802FCD-21E3-4F6F-B57C-02AEB618FE8B}"/>
              </a:ext>
            </a:extLst>
          </p:cNvPr>
          <p:cNvSpPr>
            <a:spLocks noGrp="1"/>
          </p:cNvSpPr>
          <p:nvPr>
            <p:ph type="body" sz="quarter" idx="20" hasCustomPrompt="1"/>
          </p:nvPr>
        </p:nvSpPr>
        <p:spPr>
          <a:xfrm>
            <a:off x="6303400" y="3608439"/>
            <a:ext cx="2351446" cy="491509"/>
          </a:xfrm>
          <a:prstGeom prst="rect">
            <a:avLst/>
          </a:prstGeom>
        </p:spPr>
        <p:txBody>
          <a:bodyPr anchor="b"/>
          <a:lstStyle>
            <a:lvl1pPr marL="0" indent="0" algn="ctr">
              <a:buNone/>
              <a:defRPr sz="1800" cap="all" spc="100" baseline="0">
                <a:solidFill>
                  <a:schemeClr val="accent5">
                    <a:lumMod val="50000"/>
                  </a:schemeClr>
                </a:solidFill>
                <a:latin typeface="+mj-lt"/>
              </a:defRPr>
            </a:lvl1pPr>
          </a:lstStyle>
          <a:p>
            <a:pPr lvl="0"/>
            <a:r>
              <a:rPr lang="en-US" dirty="0"/>
              <a:t>Click to add subtitle</a:t>
            </a:r>
          </a:p>
        </p:txBody>
      </p:sp>
      <p:sp>
        <p:nvSpPr>
          <p:cNvPr id="45" name="Text Placeholder 10">
            <a:extLst>
              <a:ext uri="{FF2B5EF4-FFF2-40B4-BE49-F238E27FC236}">
                <a16:creationId xmlns:a16="http://schemas.microsoft.com/office/drawing/2014/main" id="{4AFEE648-F3AD-453E-895B-F43C7415C7BC}"/>
              </a:ext>
            </a:extLst>
          </p:cNvPr>
          <p:cNvSpPr>
            <a:spLocks noGrp="1"/>
          </p:cNvSpPr>
          <p:nvPr>
            <p:ph type="body" sz="quarter" idx="19" hasCustomPrompt="1"/>
          </p:nvPr>
        </p:nvSpPr>
        <p:spPr>
          <a:xfrm>
            <a:off x="6303400" y="4036041"/>
            <a:ext cx="2351446" cy="1704547"/>
          </a:xfrm>
          <a:prstGeom prst="rect">
            <a:avLst/>
          </a:prstGeom>
        </p:spPr>
        <p:txBody>
          <a:bodyPr anchor="t"/>
          <a:lstStyle>
            <a:lvl1pPr marL="0" indent="0" algn="ctr">
              <a:lnSpc>
                <a:spcPct val="100000"/>
              </a:lnSpc>
              <a:spcBef>
                <a:spcPts val="0"/>
              </a:spcBef>
              <a:buNone/>
              <a:defRPr sz="1600" cap="none" spc="100" baseline="0">
                <a:solidFill>
                  <a:schemeClr val="tx1"/>
                </a:solidFill>
                <a:latin typeface="+mn-lt"/>
              </a:defRPr>
            </a:lvl1pPr>
          </a:lstStyle>
          <a:p>
            <a:pPr lvl="0"/>
            <a:r>
              <a:rPr lang="en-US" dirty="0"/>
              <a:t>Click to add text</a:t>
            </a:r>
          </a:p>
        </p:txBody>
      </p:sp>
      <p:sp>
        <p:nvSpPr>
          <p:cNvPr id="48" name="Text Placeholder 10">
            <a:extLst>
              <a:ext uri="{FF2B5EF4-FFF2-40B4-BE49-F238E27FC236}">
                <a16:creationId xmlns:a16="http://schemas.microsoft.com/office/drawing/2014/main" id="{AA760860-8E89-42DD-87FD-F9951F283727}"/>
              </a:ext>
            </a:extLst>
          </p:cNvPr>
          <p:cNvSpPr>
            <a:spLocks noGrp="1"/>
          </p:cNvSpPr>
          <p:nvPr>
            <p:ph type="body" sz="quarter" idx="22" hasCustomPrompt="1"/>
          </p:nvPr>
        </p:nvSpPr>
        <p:spPr>
          <a:xfrm>
            <a:off x="9071180" y="3608439"/>
            <a:ext cx="2351446" cy="491509"/>
          </a:xfrm>
          <a:prstGeom prst="rect">
            <a:avLst/>
          </a:prstGeom>
        </p:spPr>
        <p:txBody>
          <a:bodyPr anchor="b"/>
          <a:lstStyle>
            <a:lvl1pPr marL="0" indent="0" algn="ctr">
              <a:buNone/>
              <a:defRPr sz="1800" cap="all" spc="100" baseline="0">
                <a:solidFill>
                  <a:schemeClr val="accent5">
                    <a:lumMod val="50000"/>
                  </a:schemeClr>
                </a:solidFill>
                <a:latin typeface="+mj-lt"/>
              </a:defRPr>
            </a:lvl1pPr>
          </a:lstStyle>
          <a:p>
            <a:pPr lvl="0"/>
            <a:r>
              <a:rPr lang="en-US" dirty="0"/>
              <a:t>Click to add subtitle</a:t>
            </a:r>
          </a:p>
        </p:txBody>
      </p:sp>
      <p:sp>
        <p:nvSpPr>
          <p:cNvPr id="47" name="Text Placeholder 10">
            <a:extLst>
              <a:ext uri="{FF2B5EF4-FFF2-40B4-BE49-F238E27FC236}">
                <a16:creationId xmlns:a16="http://schemas.microsoft.com/office/drawing/2014/main" id="{5FD2DFE0-D25E-4B72-A2B4-C40CF72D522E}"/>
              </a:ext>
            </a:extLst>
          </p:cNvPr>
          <p:cNvSpPr>
            <a:spLocks noGrp="1"/>
          </p:cNvSpPr>
          <p:nvPr>
            <p:ph type="body" sz="quarter" idx="21" hasCustomPrompt="1"/>
          </p:nvPr>
        </p:nvSpPr>
        <p:spPr>
          <a:xfrm>
            <a:off x="9071180" y="4036041"/>
            <a:ext cx="2351446" cy="1704547"/>
          </a:xfrm>
          <a:prstGeom prst="rect">
            <a:avLst/>
          </a:prstGeom>
        </p:spPr>
        <p:txBody>
          <a:bodyPr anchor="t"/>
          <a:lstStyle>
            <a:lvl1pPr marL="0" indent="0" algn="ctr">
              <a:lnSpc>
                <a:spcPct val="100000"/>
              </a:lnSpc>
              <a:spcBef>
                <a:spcPts val="0"/>
              </a:spcBef>
              <a:buNone/>
              <a:defRPr sz="1600" cap="none" spc="100" baseline="0">
                <a:solidFill>
                  <a:schemeClr val="tx1"/>
                </a:solidFill>
                <a:latin typeface="+mn-lt"/>
              </a:defRPr>
            </a:lvl1pPr>
          </a:lstStyle>
          <a:p>
            <a:pPr lvl="0"/>
            <a:r>
              <a:rPr lang="en-US" dirty="0"/>
              <a:t>Click to add text</a:t>
            </a:r>
          </a:p>
        </p:txBody>
      </p:sp>
      <p:sp>
        <p:nvSpPr>
          <p:cNvPr id="40" name="Date Placeholder 3">
            <a:extLst>
              <a:ext uri="{FF2B5EF4-FFF2-40B4-BE49-F238E27FC236}">
                <a16:creationId xmlns:a16="http://schemas.microsoft.com/office/drawing/2014/main" id="{573EDDB2-8AC2-4A88-95EE-20082E77DEB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spc="100" baseline="0">
                <a:solidFill>
                  <a:schemeClr val="bg2">
                    <a:lumMod val="50000"/>
                  </a:schemeClr>
                </a:solidFill>
              </a:defRPr>
            </a:lvl1pPr>
          </a:lstStyle>
          <a:p>
            <a:r>
              <a:rPr lang="en-US" dirty="0"/>
              <a:t>20XX</a:t>
            </a:r>
          </a:p>
        </p:txBody>
      </p:sp>
      <p:sp>
        <p:nvSpPr>
          <p:cNvPr id="41" name="Footer Placeholder 4">
            <a:extLst>
              <a:ext uri="{FF2B5EF4-FFF2-40B4-BE49-F238E27FC236}">
                <a16:creationId xmlns:a16="http://schemas.microsoft.com/office/drawing/2014/main" id="{325A34CF-B8DC-4A28-86BC-8D450E3D3C5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i="0" cap="all" spc="100" baseline="0">
                <a:solidFill>
                  <a:schemeClr val="bg2">
                    <a:lumMod val="50000"/>
                  </a:schemeClr>
                </a:solidFill>
                <a:latin typeface="+mj-lt"/>
              </a:defRPr>
            </a:lvl1pPr>
          </a:lstStyle>
          <a:p>
            <a:r>
              <a:rPr lang="en-US" dirty="0"/>
              <a:t>Pitch deck</a:t>
            </a:r>
          </a:p>
        </p:txBody>
      </p:sp>
      <p:sp>
        <p:nvSpPr>
          <p:cNvPr id="42" name="Slide Number Placeholder 5">
            <a:extLst>
              <a:ext uri="{FF2B5EF4-FFF2-40B4-BE49-F238E27FC236}">
                <a16:creationId xmlns:a16="http://schemas.microsoft.com/office/drawing/2014/main" id="{3F009426-0603-4EF7-8DE1-0CA50818F7A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spc="100" baseline="0">
                <a:solidFill>
                  <a:schemeClr val="bg2">
                    <a:lumMod val="50000"/>
                  </a:schemeClr>
                </a:solidFill>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4147655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roduct Benefits">
    <p:spTree>
      <p:nvGrpSpPr>
        <p:cNvPr id="1" name=""/>
        <p:cNvGrpSpPr/>
        <p:nvPr/>
      </p:nvGrpSpPr>
      <p:grpSpPr>
        <a:xfrm>
          <a:off x="0" y="0"/>
          <a:ext cx="0" cy="0"/>
          <a:chOff x="0" y="0"/>
          <a:chExt cx="0" cy="0"/>
        </a:xfrm>
      </p:grpSpPr>
      <p:sp>
        <p:nvSpPr>
          <p:cNvPr id="11" name="Picture Placeholder 8">
            <a:extLst>
              <a:ext uri="{FF2B5EF4-FFF2-40B4-BE49-F238E27FC236}">
                <a16:creationId xmlns:a16="http://schemas.microsoft.com/office/drawing/2014/main" id="{E090415B-A73D-4D17-B5FA-F442D6C0EB27}"/>
              </a:ext>
            </a:extLst>
          </p:cNvPr>
          <p:cNvSpPr>
            <a:spLocks noGrp="1"/>
          </p:cNvSpPr>
          <p:nvPr>
            <p:ph type="pic" sz="quarter" idx="10" hasCustomPrompt="1"/>
          </p:nvPr>
        </p:nvSpPr>
        <p:spPr>
          <a:xfrm>
            <a:off x="0" y="0"/>
            <a:ext cx="12192000" cy="3429000"/>
          </a:xfrm>
          <a:prstGeom prst="rect">
            <a:avLst/>
          </a:prstGeom>
        </p:spPr>
        <p:txBody>
          <a:bodyPr/>
          <a:lstStyle>
            <a:lvl1pPr marL="0" indent="0" algn="ctr">
              <a:buNone/>
              <a:defRPr/>
            </a:lvl1pPr>
          </a:lstStyle>
          <a:p>
            <a:r>
              <a:rPr lang="en-US" dirty="0"/>
              <a:t>Click to add photo</a:t>
            </a:r>
          </a:p>
        </p:txBody>
      </p:sp>
      <p:sp>
        <p:nvSpPr>
          <p:cNvPr id="3" name="Title 2">
            <a:extLst>
              <a:ext uri="{FF2B5EF4-FFF2-40B4-BE49-F238E27FC236}">
                <a16:creationId xmlns:a16="http://schemas.microsoft.com/office/drawing/2014/main" id="{AB9CB337-B3D4-443D-99C2-B7AE9EB5D243}"/>
              </a:ext>
            </a:extLst>
          </p:cNvPr>
          <p:cNvSpPr>
            <a:spLocks noGrp="1"/>
          </p:cNvSpPr>
          <p:nvPr>
            <p:ph type="title" hasCustomPrompt="1"/>
          </p:nvPr>
        </p:nvSpPr>
        <p:spPr>
          <a:xfrm>
            <a:off x="81279" y="-136525"/>
            <a:ext cx="4979773" cy="6858000"/>
          </a:xfrm>
          <a:prstGeom prst="rect">
            <a:avLst/>
          </a:prstGeom>
          <a:solidFill>
            <a:schemeClr val="accent2">
              <a:alpha val="92000"/>
            </a:schemeClr>
          </a:solidFill>
        </p:spPr>
        <p:txBody>
          <a:bodyPr tIns="3246120" anchor="ctr"/>
          <a:lstStyle>
            <a:lvl1pPr algn="ctr">
              <a:defRPr sz="2400" cap="all" spc="100" baseline="0">
                <a:solidFill>
                  <a:schemeClr val="bg1"/>
                </a:solidFill>
              </a:defRPr>
            </a:lvl1pPr>
          </a:lstStyle>
          <a:p>
            <a:r>
              <a:rPr lang="en-US" dirty="0"/>
              <a:t>Add title</a:t>
            </a:r>
          </a:p>
        </p:txBody>
      </p:sp>
      <p:sp>
        <p:nvSpPr>
          <p:cNvPr id="8" name="Date Placeholder 3">
            <a:extLst>
              <a:ext uri="{FF2B5EF4-FFF2-40B4-BE49-F238E27FC236}">
                <a16:creationId xmlns:a16="http://schemas.microsoft.com/office/drawing/2014/main" id="{C9AB6E92-BF31-4AA5-B407-78E1D7795AB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spc="100" baseline="0">
                <a:solidFill>
                  <a:schemeClr val="bg1"/>
                </a:solidFill>
                <a:effectLst>
                  <a:outerShdw blurRad="38100" dist="38100" dir="2700000" algn="tl">
                    <a:srgbClr val="000000">
                      <a:alpha val="43137"/>
                    </a:srgbClr>
                  </a:outerShdw>
                </a:effectLst>
              </a:defRPr>
            </a:lvl1pPr>
          </a:lstStyle>
          <a:p>
            <a:r>
              <a:rPr lang="en-US" dirty="0"/>
              <a:t>20XX</a:t>
            </a:r>
          </a:p>
        </p:txBody>
      </p:sp>
      <p:sp>
        <p:nvSpPr>
          <p:cNvPr id="9" name="Footer Placeholder 4">
            <a:extLst>
              <a:ext uri="{FF2B5EF4-FFF2-40B4-BE49-F238E27FC236}">
                <a16:creationId xmlns:a16="http://schemas.microsoft.com/office/drawing/2014/main" id="{3803124F-8B71-4805-8DBD-A3AB3ED434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i="0" cap="all" spc="100" baseline="0">
                <a:solidFill>
                  <a:schemeClr val="bg2">
                    <a:lumMod val="50000"/>
                  </a:schemeClr>
                </a:solidFill>
                <a:latin typeface="+mj-lt"/>
              </a:defRPr>
            </a:lvl1pPr>
          </a:lstStyle>
          <a:p>
            <a:r>
              <a:rPr lang="en-US" dirty="0"/>
              <a:t>Pitch deck</a:t>
            </a:r>
          </a:p>
        </p:txBody>
      </p:sp>
      <p:sp>
        <p:nvSpPr>
          <p:cNvPr id="10" name="Slide Number Placeholder 5">
            <a:extLst>
              <a:ext uri="{FF2B5EF4-FFF2-40B4-BE49-F238E27FC236}">
                <a16:creationId xmlns:a16="http://schemas.microsoft.com/office/drawing/2014/main" id="{99A9D64C-A9E2-4148-B514-933547C5B9E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spc="100" baseline="0">
                <a:solidFill>
                  <a:schemeClr val="bg2">
                    <a:lumMod val="50000"/>
                  </a:schemeClr>
                </a:solidFill>
              </a:defRPr>
            </a:lvl1pPr>
          </a:lstStyle>
          <a:p>
            <a:fld id="{EA87306C-81BA-4795-A5CA-9392456A8C1E}" type="slidenum">
              <a:rPr lang="en-US" smtClean="0"/>
              <a:pPr/>
              <a:t>‹#›</a:t>
            </a:fld>
            <a:endParaRPr lang="en-US" dirty="0"/>
          </a:p>
        </p:txBody>
      </p:sp>
      <p:sp>
        <p:nvSpPr>
          <p:cNvPr id="15" name="Text Placeholder 10">
            <a:extLst>
              <a:ext uri="{FF2B5EF4-FFF2-40B4-BE49-F238E27FC236}">
                <a16:creationId xmlns:a16="http://schemas.microsoft.com/office/drawing/2014/main" id="{4218B468-C542-4326-86FA-43DF3A4F3DB9}"/>
              </a:ext>
            </a:extLst>
          </p:cNvPr>
          <p:cNvSpPr>
            <a:spLocks noGrp="1"/>
          </p:cNvSpPr>
          <p:nvPr>
            <p:ph type="body" sz="quarter" idx="16" hasCustomPrompt="1"/>
          </p:nvPr>
        </p:nvSpPr>
        <p:spPr>
          <a:xfrm>
            <a:off x="5743575" y="3972253"/>
            <a:ext cx="5859420" cy="1769419"/>
          </a:xfrm>
          <a:prstGeom prst="rect">
            <a:avLst/>
          </a:prstGeom>
        </p:spPr>
        <p:txBody>
          <a:bodyPr anchor="ctr"/>
          <a:lstStyle>
            <a:lvl1pPr marL="0" indent="0" algn="l">
              <a:lnSpc>
                <a:spcPct val="200000"/>
              </a:lnSpc>
              <a:spcBef>
                <a:spcPts val="0"/>
              </a:spcBef>
              <a:buNone/>
              <a:defRPr sz="1800" cap="none" spc="100" baseline="0">
                <a:solidFill>
                  <a:schemeClr val="tx1"/>
                </a:solidFill>
                <a:latin typeface="+mn-lt"/>
              </a:defRPr>
            </a:lvl1pPr>
          </a:lstStyle>
          <a:p>
            <a:pPr lvl="0"/>
            <a:r>
              <a:rPr lang="en-US" dirty="0"/>
              <a:t>Click to add subtitle</a:t>
            </a:r>
          </a:p>
        </p:txBody>
      </p:sp>
    </p:spTree>
    <p:extLst>
      <p:ext uri="{BB962C8B-B14F-4D97-AF65-F5344CB8AC3E}">
        <p14:creationId xmlns:p14="http://schemas.microsoft.com/office/powerpoint/2010/main" val="4170420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vider Slide">
    <p:spTree>
      <p:nvGrpSpPr>
        <p:cNvPr id="1" name=""/>
        <p:cNvGrpSpPr/>
        <p:nvPr/>
      </p:nvGrpSpPr>
      <p:grpSpPr>
        <a:xfrm>
          <a:off x="0" y="0"/>
          <a:ext cx="0" cy="0"/>
          <a:chOff x="0" y="0"/>
          <a:chExt cx="0" cy="0"/>
        </a:xfrm>
      </p:grpSpPr>
      <p:sp>
        <p:nvSpPr>
          <p:cNvPr id="7" name="Picture Placeholder 7">
            <a:extLst>
              <a:ext uri="{FF2B5EF4-FFF2-40B4-BE49-F238E27FC236}">
                <a16:creationId xmlns:a16="http://schemas.microsoft.com/office/drawing/2014/main" id="{02728A58-8DE2-4B1C-B6CA-F2AED56F4504}"/>
              </a:ext>
            </a:extLst>
          </p:cNvPr>
          <p:cNvSpPr>
            <a:spLocks noGrp="1"/>
          </p:cNvSpPr>
          <p:nvPr>
            <p:ph type="pic" sz="quarter" idx="10" hasCustomPrompt="1"/>
          </p:nvPr>
        </p:nvSpPr>
        <p:spPr>
          <a:xfrm>
            <a:off x="0" y="0"/>
            <a:ext cx="12192000" cy="6858000"/>
          </a:xfrm>
          <a:prstGeom prst="rect">
            <a:avLst/>
          </a:prstGeom>
        </p:spPr>
        <p:txBody>
          <a:bodyPr/>
          <a:lstStyle>
            <a:lvl1pPr marL="0" indent="0" algn="ctr">
              <a:buNone/>
              <a:defRPr/>
            </a:lvl1pPr>
          </a:lstStyle>
          <a:p>
            <a:r>
              <a:rPr lang="en-US" dirty="0"/>
              <a:t>Click to add photo</a:t>
            </a:r>
          </a:p>
        </p:txBody>
      </p:sp>
      <p:sp>
        <p:nvSpPr>
          <p:cNvPr id="2" name="Title 1">
            <a:extLst>
              <a:ext uri="{FF2B5EF4-FFF2-40B4-BE49-F238E27FC236}">
                <a16:creationId xmlns:a16="http://schemas.microsoft.com/office/drawing/2014/main" id="{B69D7CAC-EE78-4BAE-94EA-EBE4BB118115}"/>
              </a:ext>
            </a:extLst>
          </p:cNvPr>
          <p:cNvSpPr>
            <a:spLocks noGrp="1"/>
          </p:cNvSpPr>
          <p:nvPr>
            <p:ph type="title" hasCustomPrompt="1"/>
          </p:nvPr>
        </p:nvSpPr>
        <p:spPr>
          <a:xfrm>
            <a:off x="0" y="2375848"/>
            <a:ext cx="12192000" cy="4491182"/>
          </a:xfrm>
          <a:prstGeom prst="rect">
            <a:avLst/>
          </a:prstGeom>
          <a:solidFill>
            <a:schemeClr val="accent4">
              <a:lumMod val="50000"/>
              <a:alpha val="55000"/>
            </a:schemeClr>
          </a:solidFill>
        </p:spPr>
        <p:txBody>
          <a:bodyPr lIns="3657600" tIns="182880" rIns="3657600"/>
          <a:lstStyle>
            <a:lvl1pPr algn="ctr">
              <a:defRPr sz="6000" cap="all" spc="100" baseline="0">
                <a:solidFill>
                  <a:schemeClr val="accent5"/>
                </a:solidFill>
              </a:defRPr>
            </a:lvl1pPr>
          </a:lstStyle>
          <a:p>
            <a:r>
              <a:rPr lang="en-US" dirty="0"/>
              <a:t>Click to add title</a:t>
            </a:r>
          </a:p>
        </p:txBody>
      </p:sp>
    </p:spTree>
    <p:extLst>
      <p:ext uri="{BB962C8B-B14F-4D97-AF65-F5344CB8AC3E}">
        <p14:creationId xmlns:p14="http://schemas.microsoft.com/office/powerpoint/2010/main" val="1148328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usiness Model">
    <p:bg>
      <p:bgPr>
        <a:solidFill>
          <a:schemeClr val="accent5">
            <a:alpha val="10000"/>
          </a:schemeClr>
        </a:solidFill>
        <a:effectLst/>
      </p:bgPr>
    </p:bg>
    <p:spTree>
      <p:nvGrpSpPr>
        <p:cNvPr id="1" name=""/>
        <p:cNvGrpSpPr/>
        <p:nvPr/>
      </p:nvGrpSpPr>
      <p:grpSpPr>
        <a:xfrm>
          <a:off x="0" y="0"/>
          <a:ext cx="0" cy="0"/>
          <a:chOff x="0" y="0"/>
          <a:chExt cx="0" cy="0"/>
        </a:xfrm>
      </p:grpSpPr>
      <p:sp>
        <p:nvSpPr>
          <p:cNvPr id="11" name="Picture Placeholder 8">
            <a:extLst>
              <a:ext uri="{FF2B5EF4-FFF2-40B4-BE49-F238E27FC236}">
                <a16:creationId xmlns:a16="http://schemas.microsoft.com/office/drawing/2014/main" id="{50298920-F98C-4AFF-A39F-BB5644F96EBA}"/>
              </a:ext>
            </a:extLst>
          </p:cNvPr>
          <p:cNvSpPr>
            <a:spLocks noGrp="1"/>
          </p:cNvSpPr>
          <p:nvPr>
            <p:ph type="pic" sz="quarter" idx="10" hasCustomPrompt="1"/>
          </p:nvPr>
        </p:nvSpPr>
        <p:spPr>
          <a:xfrm>
            <a:off x="-1" y="0"/>
            <a:ext cx="6772276" cy="6858000"/>
          </a:xfrm>
          <a:prstGeom prst="rect">
            <a:avLst/>
          </a:prstGeom>
        </p:spPr>
        <p:txBody>
          <a:bodyPr/>
          <a:lstStyle>
            <a:lvl1pPr marL="0" indent="0" algn="ctr">
              <a:buNone/>
              <a:defRPr/>
            </a:lvl1pPr>
          </a:lstStyle>
          <a:p>
            <a:r>
              <a:rPr lang="en-US" dirty="0"/>
              <a:t>Click to add photo</a:t>
            </a:r>
          </a:p>
        </p:txBody>
      </p:sp>
      <p:sp>
        <p:nvSpPr>
          <p:cNvPr id="2" name="Title 1">
            <a:extLst>
              <a:ext uri="{FF2B5EF4-FFF2-40B4-BE49-F238E27FC236}">
                <a16:creationId xmlns:a16="http://schemas.microsoft.com/office/drawing/2014/main" id="{7D906EC1-D867-4113-B1E4-72ADCC4B1586}"/>
              </a:ext>
            </a:extLst>
          </p:cNvPr>
          <p:cNvSpPr>
            <a:spLocks noGrp="1"/>
          </p:cNvSpPr>
          <p:nvPr>
            <p:ph type="title" hasCustomPrompt="1"/>
          </p:nvPr>
        </p:nvSpPr>
        <p:spPr>
          <a:xfrm>
            <a:off x="1861354" y="790901"/>
            <a:ext cx="3049568" cy="640698"/>
          </a:xfrm>
          <a:prstGeom prst="rect">
            <a:avLst/>
          </a:prstGeom>
          <a:gradFill>
            <a:gsLst>
              <a:gs pos="50000">
                <a:schemeClr val="accent1">
                  <a:lumMod val="5000"/>
                  <a:lumOff val="95000"/>
                  <a:alpha val="0"/>
                </a:schemeClr>
              </a:gs>
              <a:gs pos="50000">
                <a:schemeClr val="accent5">
                  <a:alpha val="10000"/>
                </a:schemeClr>
              </a:gs>
            </a:gsLst>
            <a:lin ang="0" scaled="0"/>
          </a:gradFill>
          <a:ln w="28575">
            <a:solidFill>
              <a:schemeClr val="bg1"/>
            </a:solidFill>
          </a:ln>
        </p:spPr>
        <p:txBody>
          <a:bodyPr anchor="ctr"/>
          <a:lstStyle>
            <a:lvl1pPr algn="ctr">
              <a:defRPr sz="2400" cap="all" spc="100" baseline="0">
                <a:solidFill>
                  <a:schemeClr val="bg1"/>
                </a:solidFill>
              </a:defRPr>
            </a:lvl1pPr>
          </a:lstStyle>
          <a:p>
            <a:r>
              <a:rPr lang="en-US" dirty="0"/>
              <a:t>Add title</a:t>
            </a:r>
          </a:p>
        </p:txBody>
      </p:sp>
      <p:sp>
        <p:nvSpPr>
          <p:cNvPr id="16" name="Text Placeholder 10">
            <a:extLst>
              <a:ext uri="{FF2B5EF4-FFF2-40B4-BE49-F238E27FC236}">
                <a16:creationId xmlns:a16="http://schemas.microsoft.com/office/drawing/2014/main" id="{782CE97E-7FF6-4E8B-AF42-9777A2451F87}"/>
              </a:ext>
            </a:extLst>
          </p:cNvPr>
          <p:cNvSpPr>
            <a:spLocks noGrp="1"/>
          </p:cNvSpPr>
          <p:nvPr>
            <p:ph type="body" sz="quarter" idx="16" hasCustomPrompt="1"/>
          </p:nvPr>
        </p:nvSpPr>
        <p:spPr>
          <a:xfrm>
            <a:off x="7822086" y="826720"/>
            <a:ext cx="3421103" cy="426393"/>
          </a:xfrm>
          <a:prstGeom prst="rect">
            <a:avLst/>
          </a:prstGeom>
        </p:spPr>
        <p:txBody>
          <a:bodyPr anchor="b"/>
          <a:lstStyle>
            <a:lvl1pPr marL="0" indent="0" algn="l">
              <a:buNone/>
              <a:defRPr sz="1800" cap="all" spc="100" baseline="0">
                <a:solidFill>
                  <a:schemeClr val="accent2"/>
                </a:solidFill>
                <a:latin typeface="+mj-lt"/>
              </a:defRPr>
            </a:lvl1pPr>
          </a:lstStyle>
          <a:p>
            <a:pPr lvl="0"/>
            <a:r>
              <a:rPr lang="en-US" dirty="0"/>
              <a:t>Click to add subtitle</a:t>
            </a:r>
          </a:p>
        </p:txBody>
      </p:sp>
      <p:sp>
        <p:nvSpPr>
          <p:cNvPr id="14" name="Text Placeholder 10">
            <a:extLst>
              <a:ext uri="{FF2B5EF4-FFF2-40B4-BE49-F238E27FC236}">
                <a16:creationId xmlns:a16="http://schemas.microsoft.com/office/drawing/2014/main" id="{F57B5FEE-44D7-4F94-A843-EC7BD802D827}"/>
              </a:ext>
            </a:extLst>
          </p:cNvPr>
          <p:cNvSpPr>
            <a:spLocks noGrp="1"/>
          </p:cNvSpPr>
          <p:nvPr>
            <p:ph type="body" sz="quarter" idx="12" hasCustomPrompt="1"/>
          </p:nvPr>
        </p:nvSpPr>
        <p:spPr>
          <a:xfrm>
            <a:off x="7822086" y="1206225"/>
            <a:ext cx="3421103" cy="1017102"/>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dirty="0"/>
              <a:t>Click to add text</a:t>
            </a:r>
          </a:p>
        </p:txBody>
      </p:sp>
      <p:sp>
        <p:nvSpPr>
          <p:cNvPr id="36" name="Text Placeholder 10">
            <a:extLst>
              <a:ext uri="{FF2B5EF4-FFF2-40B4-BE49-F238E27FC236}">
                <a16:creationId xmlns:a16="http://schemas.microsoft.com/office/drawing/2014/main" id="{4250112D-DE79-407A-BBAB-B2BB2CB881C5}"/>
              </a:ext>
            </a:extLst>
          </p:cNvPr>
          <p:cNvSpPr>
            <a:spLocks noGrp="1"/>
          </p:cNvSpPr>
          <p:nvPr>
            <p:ph type="body" sz="quarter" idx="18" hasCustomPrompt="1"/>
          </p:nvPr>
        </p:nvSpPr>
        <p:spPr>
          <a:xfrm>
            <a:off x="7822086" y="2666702"/>
            <a:ext cx="3421103" cy="426393"/>
          </a:xfrm>
          <a:prstGeom prst="rect">
            <a:avLst/>
          </a:prstGeom>
        </p:spPr>
        <p:txBody>
          <a:bodyPr anchor="b"/>
          <a:lstStyle>
            <a:lvl1pPr marL="0" indent="0" algn="l">
              <a:buNone/>
              <a:defRPr sz="1800" cap="all" spc="100" baseline="0">
                <a:solidFill>
                  <a:schemeClr val="accent2"/>
                </a:solidFill>
                <a:latin typeface="+mj-lt"/>
              </a:defRPr>
            </a:lvl1pPr>
          </a:lstStyle>
          <a:p>
            <a:pPr lvl="0"/>
            <a:r>
              <a:rPr lang="en-US" dirty="0"/>
              <a:t>Click to add subtitle</a:t>
            </a:r>
          </a:p>
        </p:txBody>
      </p:sp>
      <p:sp>
        <p:nvSpPr>
          <p:cNvPr id="35" name="Text Placeholder 10">
            <a:extLst>
              <a:ext uri="{FF2B5EF4-FFF2-40B4-BE49-F238E27FC236}">
                <a16:creationId xmlns:a16="http://schemas.microsoft.com/office/drawing/2014/main" id="{1C55DCE1-6E6B-4CDD-A9D8-B2A003485698}"/>
              </a:ext>
            </a:extLst>
          </p:cNvPr>
          <p:cNvSpPr>
            <a:spLocks noGrp="1"/>
          </p:cNvSpPr>
          <p:nvPr>
            <p:ph type="body" sz="quarter" idx="17" hasCustomPrompt="1"/>
          </p:nvPr>
        </p:nvSpPr>
        <p:spPr>
          <a:xfrm>
            <a:off x="7822086" y="3046207"/>
            <a:ext cx="3421103" cy="1017102"/>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dirty="0"/>
              <a:t>Click to add text</a:t>
            </a:r>
          </a:p>
        </p:txBody>
      </p:sp>
      <p:sp>
        <p:nvSpPr>
          <p:cNvPr id="39" name="Text Placeholder 10">
            <a:extLst>
              <a:ext uri="{FF2B5EF4-FFF2-40B4-BE49-F238E27FC236}">
                <a16:creationId xmlns:a16="http://schemas.microsoft.com/office/drawing/2014/main" id="{9CAE3862-A5E9-4B70-8F14-8F5BFEE3AAEC}"/>
              </a:ext>
            </a:extLst>
          </p:cNvPr>
          <p:cNvSpPr>
            <a:spLocks noGrp="1"/>
          </p:cNvSpPr>
          <p:nvPr>
            <p:ph type="body" sz="quarter" idx="20" hasCustomPrompt="1"/>
          </p:nvPr>
        </p:nvSpPr>
        <p:spPr>
          <a:xfrm>
            <a:off x="7822086" y="4536575"/>
            <a:ext cx="3421103" cy="426393"/>
          </a:xfrm>
          <a:prstGeom prst="rect">
            <a:avLst/>
          </a:prstGeom>
        </p:spPr>
        <p:txBody>
          <a:bodyPr anchor="b"/>
          <a:lstStyle>
            <a:lvl1pPr marL="0" indent="0" algn="l">
              <a:buNone/>
              <a:defRPr sz="1800" cap="all" spc="100" baseline="0">
                <a:solidFill>
                  <a:schemeClr val="accent2"/>
                </a:solidFill>
                <a:latin typeface="+mj-lt"/>
              </a:defRPr>
            </a:lvl1pPr>
          </a:lstStyle>
          <a:p>
            <a:pPr lvl="0"/>
            <a:r>
              <a:rPr lang="en-US" dirty="0"/>
              <a:t>Click to add subtitle</a:t>
            </a:r>
          </a:p>
        </p:txBody>
      </p:sp>
      <p:sp>
        <p:nvSpPr>
          <p:cNvPr id="38" name="Text Placeholder 10">
            <a:extLst>
              <a:ext uri="{FF2B5EF4-FFF2-40B4-BE49-F238E27FC236}">
                <a16:creationId xmlns:a16="http://schemas.microsoft.com/office/drawing/2014/main" id="{34C23C4D-3C16-4A17-BF8A-A9C4E2F013E3}"/>
              </a:ext>
            </a:extLst>
          </p:cNvPr>
          <p:cNvSpPr>
            <a:spLocks noGrp="1"/>
          </p:cNvSpPr>
          <p:nvPr>
            <p:ph type="body" sz="quarter" idx="19" hasCustomPrompt="1"/>
          </p:nvPr>
        </p:nvSpPr>
        <p:spPr>
          <a:xfrm>
            <a:off x="7822086" y="4916080"/>
            <a:ext cx="3421103" cy="1017102"/>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dirty="0"/>
              <a:t>Click to add text</a:t>
            </a:r>
          </a:p>
        </p:txBody>
      </p:sp>
      <p:sp>
        <p:nvSpPr>
          <p:cNvPr id="8" name="Date Placeholder 3">
            <a:extLst>
              <a:ext uri="{FF2B5EF4-FFF2-40B4-BE49-F238E27FC236}">
                <a16:creationId xmlns:a16="http://schemas.microsoft.com/office/drawing/2014/main" id="{E0398655-42A6-4DBC-9542-9A8D10B44A63}"/>
              </a:ext>
            </a:extLst>
          </p:cNvPr>
          <p:cNvSpPr>
            <a:spLocks noGrp="1"/>
          </p:cNvSpPr>
          <p:nvPr>
            <p:ph type="dt" sz="half" idx="2"/>
          </p:nvPr>
        </p:nvSpPr>
        <p:spPr>
          <a:xfrm>
            <a:off x="838200" y="6356350"/>
            <a:ext cx="1590675" cy="365125"/>
          </a:xfrm>
          <a:prstGeom prst="rect">
            <a:avLst/>
          </a:prstGeom>
        </p:spPr>
        <p:txBody>
          <a:bodyPr vert="horz" lIns="91440" tIns="45720" rIns="91440" bIns="45720" rtlCol="0" anchor="ctr"/>
          <a:lstStyle>
            <a:lvl1pPr algn="l">
              <a:defRPr sz="1200" spc="100" baseline="0">
                <a:solidFill>
                  <a:schemeClr val="bg1"/>
                </a:solidFill>
                <a:effectLst>
                  <a:outerShdw blurRad="38100" dist="38100" dir="2700000" algn="tl">
                    <a:srgbClr val="000000">
                      <a:alpha val="43137"/>
                    </a:srgbClr>
                  </a:outerShdw>
                </a:effectLst>
              </a:defRPr>
            </a:lvl1pPr>
          </a:lstStyle>
          <a:p>
            <a:r>
              <a:rPr lang="en-US" dirty="0"/>
              <a:t>20XX</a:t>
            </a:r>
          </a:p>
        </p:txBody>
      </p:sp>
      <p:sp>
        <p:nvSpPr>
          <p:cNvPr id="9" name="Footer Placeholder 4">
            <a:extLst>
              <a:ext uri="{FF2B5EF4-FFF2-40B4-BE49-F238E27FC236}">
                <a16:creationId xmlns:a16="http://schemas.microsoft.com/office/drawing/2014/main" id="{1FF7C44B-1689-4CA8-B0BC-0671EA12750F}"/>
              </a:ext>
            </a:extLst>
          </p:cNvPr>
          <p:cNvSpPr>
            <a:spLocks noGrp="1"/>
          </p:cNvSpPr>
          <p:nvPr>
            <p:ph type="ftr" sz="quarter" idx="3"/>
          </p:nvPr>
        </p:nvSpPr>
        <p:spPr>
          <a:xfrm>
            <a:off x="6473608" y="6356350"/>
            <a:ext cx="2743200" cy="365125"/>
          </a:xfrm>
          <a:prstGeom prst="rect">
            <a:avLst/>
          </a:prstGeom>
        </p:spPr>
        <p:txBody>
          <a:bodyPr vert="horz" lIns="91440" tIns="45720" rIns="91440" bIns="45720" rtlCol="0" anchor="ctr"/>
          <a:lstStyle>
            <a:lvl1pPr algn="ctr">
              <a:defRPr sz="1200" b="1" i="0" cap="all" spc="100" baseline="0">
                <a:solidFill>
                  <a:schemeClr val="bg2">
                    <a:lumMod val="50000"/>
                  </a:schemeClr>
                </a:solidFill>
                <a:effectLst/>
                <a:latin typeface="+mj-lt"/>
              </a:defRPr>
            </a:lvl1pPr>
          </a:lstStyle>
          <a:p>
            <a:r>
              <a:rPr lang="en-US" dirty="0"/>
              <a:t>Pitch deck</a:t>
            </a:r>
          </a:p>
        </p:txBody>
      </p:sp>
      <p:sp>
        <p:nvSpPr>
          <p:cNvPr id="10" name="Slide Number Placeholder 5">
            <a:extLst>
              <a:ext uri="{FF2B5EF4-FFF2-40B4-BE49-F238E27FC236}">
                <a16:creationId xmlns:a16="http://schemas.microsoft.com/office/drawing/2014/main" id="{7D6105C8-7607-448C-9CD2-9CA33B49B4DB}"/>
              </a:ext>
            </a:extLst>
          </p:cNvPr>
          <p:cNvSpPr>
            <a:spLocks noGrp="1"/>
          </p:cNvSpPr>
          <p:nvPr>
            <p:ph type="sldNum" sz="quarter" idx="4"/>
          </p:nvPr>
        </p:nvSpPr>
        <p:spPr>
          <a:xfrm>
            <a:off x="9791700" y="6356350"/>
            <a:ext cx="1562100" cy="365125"/>
          </a:xfrm>
          <a:prstGeom prst="rect">
            <a:avLst/>
          </a:prstGeom>
        </p:spPr>
        <p:txBody>
          <a:bodyPr vert="horz" lIns="91440" tIns="45720" rIns="91440" bIns="45720" rtlCol="0" anchor="ctr"/>
          <a:lstStyle>
            <a:lvl1pPr algn="r">
              <a:defRPr sz="1200" spc="100" baseline="0">
                <a:solidFill>
                  <a:schemeClr val="bg2">
                    <a:lumMod val="50000"/>
                  </a:schemeClr>
                </a:solidFill>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20042380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Market Opportunity Overview">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78E2C-0F13-417A-AD7A-E478D5C3BD4C}"/>
              </a:ext>
            </a:extLst>
          </p:cNvPr>
          <p:cNvSpPr>
            <a:spLocks noGrp="1"/>
          </p:cNvSpPr>
          <p:nvPr>
            <p:ph type="title" hasCustomPrompt="1"/>
          </p:nvPr>
        </p:nvSpPr>
        <p:spPr>
          <a:xfrm>
            <a:off x="808382" y="422661"/>
            <a:ext cx="5200532" cy="720399"/>
          </a:xfrm>
          <a:prstGeom prst="rect">
            <a:avLst/>
          </a:prstGeom>
        </p:spPr>
        <p:txBody>
          <a:bodyPr anchor="ctr"/>
          <a:lstStyle>
            <a:lvl1pPr algn="l">
              <a:defRPr sz="2400" cap="all" spc="100" baseline="0">
                <a:solidFill>
                  <a:schemeClr val="accent2"/>
                </a:solidFill>
              </a:defRPr>
            </a:lvl1pPr>
          </a:lstStyle>
          <a:p>
            <a:r>
              <a:rPr lang="en-US" dirty="0"/>
              <a:t>Click to add title</a:t>
            </a:r>
          </a:p>
        </p:txBody>
      </p:sp>
      <p:sp>
        <p:nvSpPr>
          <p:cNvPr id="15" name="Text Placeholder 10">
            <a:extLst>
              <a:ext uri="{FF2B5EF4-FFF2-40B4-BE49-F238E27FC236}">
                <a16:creationId xmlns:a16="http://schemas.microsoft.com/office/drawing/2014/main" id="{30892B14-4811-4781-A0D4-2D26A55DFF2F}"/>
              </a:ext>
            </a:extLst>
          </p:cNvPr>
          <p:cNvSpPr>
            <a:spLocks noGrp="1"/>
          </p:cNvSpPr>
          <p:nvPr>
            <p:ph type="body" sz="quarter" idx="16" hasCustomPrompt="1"/>
          </p:nvPr>
        </p:nvSpPr>
        <p:spPr>
          <a:xfrm>
            <a:off x="920003" y="1617548"/>
            <a:ext cx="876929" cy="720399"/>
          </a:xfrm>
          <a:prstGeom prst="rect">
            <a:avLst/>
          </a:prstGeom>
          <a:ln w="28575">
            <a:solidFill>
              <a:schemeClr val="accent4"/>
            </a:solidFill>
          </a:ln>
        </p:spPr>
        <p:txBody>
          <a:bodyPr lIns="0" tIns="0" rIns="0" bIns="0" anchor="ctr"/>
          <a:lstStyle>
            <a:lvl1pPr marL="0" indent="0" algn="ctr">
              <a:lnSpc>
                <a:spcPct val="100000"/>
              </a:lnSpc>
              <a:spcBef>
                <a:spcPts val="0"/>
              </a:spcBef>
              <a:buNone/>
              <a:defRPr sz="2400" cap="all" spc="100" baseline="0">
                <a:solidFill>
                  <a:schemeClr val="accent5">
                    <a:lumMod val="50000"/>
                  </a:schemeClr>
                </a:solidFill>
                <a:latin typeface="+mj-lt"/>
              </a:defRPr>
            </a:lvl1pPr>
          </a:lstStyle>
          <a:p>
            <a:pPr lvl="0"/>
            <a:r>
              <a:rPr lang="en-US" dirty="0"/>
              <a:t>text</a:t>
            </a:r>
          </a:p>
        </p:txBody>
      </p:sp>
      <p:sp>
        <p:nvSpPr>
          <p:cNvPr id="22" name="Text Placeholder 10">
            <a:extLst>
              <a:ext uri="{FF2B5EF4-FFF2-40B4-BE49-F238E27FC236}">
                <a16:creationId xmlns:a16="http://schemas.microsoft.com/office/drawing/2014/main" id="{950B6E72-89BA-408A-B2C8-8424747605D1}"/>
              </a:ext>
            </a:extLst>
          </p:cNvPr>
          <p:cNvSpPr>
            <a:spLocks noGrp="1"/>
          </p:cNvSpPr>
          <p:nvPr>
            <p:ph type="body" sz="quarter" idx="18" hasCustomPrompt="1"/>
          </p:nvPr>
        </p:nvSpPr>
        <p:spPr>
          <a:xfrm>
            <a:off x="920003" y="3180036"/>
            <a:ext cx="876930" cy="720400"/>
          </a:xfrm>
          <a:prstGeom prst="rect">
            <a:avLst/>
          </a:prstGeom>
          <a:ln w="28575">
            <a:solidFill>
              <a:schemeClr val="accent4"/>
            </a:solidFill>
          </a:ln>
        </p:spPr>
        <p:txBody>
          <a:bodyPr lIns="0" tIns="0" rIns="0" bIns="0" anchor="ctr"/>
          <a:lstStyle>
            <a:lvl1pPr marL="0" indent="0" algn="ctr">
              <a:lnSpc>
                <a:spcPct val="100000"/>
              </a:lnSpc>
              <a:spcBef>
                <a:spcPts val="0"/>
              </a:spcBef>
              <a:buNone/>
              <a:defRPr sz="2400" cap="all" spc="100" baseline="0">
                <a:solidFill>
                  <a:schemeClr val="accent5">
                    <a:lumMod val="50000"/>
                  </a:schemeClr>
                </a:solidFill>
                <a:latin typeface="+mj-lt"/>
              </a:defRPr>
            </a:lvl1pPr>
          </a:lstStyle>
          <a:p>
            <a:pPr lvl="0"/>
            <a:r>
              <a:rPr lang="en-US" dirty="0"/>
              <a:t>text</a:t>
            </a:r>
          </a:p>
        </p:txBody>
      </p:sp>
      <p:sp>
        <p:nvSpPr>
          <p:cNvPr id="24" name="Text Placeholder 10">
            <a:extLst>
              <a:ext uri="{FF2B5EF4-FFF2-40B4-BE49-F238E27FC236}">
                <a16:creationId xmlns:a16="http://schemas.microsoft.com/office/drawing/2014/main" id="{1FCE449C-D340-41D2-BDD5-5A31068FC8B8}"/>
              </a:ext>
            </a:extLst>
          </p:cNvPr>
          <p:cNvSpPr>
            <a:spLocks noGrp="1"/>
          </p:cNvSpPr>
          <p:nvPr>
            <p:ph type="body" sz="quarter" idx="20" hasCustomPrompt="1"/>
          </p:nvPr>
        </p:nvSpPr>
        <p:spPr>
          <a:xfrm>
            <a:off x="920003" y="4760985"/>
            <a:ext cx="876930" cy="720400"/>
          </a:xfrm>
          <a:prstGeom prst="rect">
            <a:avLst/>
          </a:prstGeom>
          <a:ln w="28575">
            <a:solidFill>
              <a:schemeClr val="accent4"/>
            </a:solidFill>
          </a:ln>
        </p:spPr>
        <p:txBody>
          <a:bodyPr lIns="0" tIns="0" rIns="0" bIns="0" anchor="ctr"/>
          <a:lstStyle>
            <a:lvl1pPr marL="0" indent="0" algn="ctr">
              <a:lnSpc>
                <a:spcPct val="100000"/>
              </a:lnSpc>
              <a:spcBef>
                <a:spcPts val="0"/>
              </a:spcBef>
              <a:buNone/>
              <a:defRPr sz="2400" cap="all" spc="100" baseline="0">
                <a:solidFill>
                  <a:schemeClr val="accent5">
                    <a:lumMod val="50000"/>
                  </a:schemeClr>
                </a:solidFill>
                <a:latin typeface="+mj-lt"/>
              </a:defRPr>
            </a:lvl1pPr>
          </a:lstStyle>
          <a:p>
            <a:pPr lvl="0"/>
            <a:r>
              <a:rPr lang="en-US" dirty="0"/>
              <a:t>text</a:t>
            </a:r>
          </a:p>
        </p:txBody>
      </p:sp>
      <p:sp>
        <p:nvSpPr>
          <p:cNvPr id="14" name="Text Placeholder 10">
            <a:extLst>
              <a:ext uri="{FF2B5EF4-FFF2-40B4-BE49-F238E27FC236}">
                <a16:creationId xmlns:a16="http://schemas.microsoft.com/office/drawing/2014/main" id="{41E2BD66-8465-46D7-9283-569B4EE4590B}"/>
              </a:ext>
            </a:extLst>
          </p:cNvPr>
          <p:cNvSpPr>
            <a:spLocks noGrp="1"/>
          </p:cNvSpPr>
          <p:nvPr>
            <p:ph type="body" sz="quarter" idx="12" hasCustomPrompt="1"/>
          </p:nvPr>
        </p:nvSpPr>
        <p:spPr>
          <a:xfrm>
            <a:off x="2102977" y="1456753"/>
            <a:ext cx="3365003" cy="1017102"/>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dirty="0"/>
              <a:t>Click to add text</a:t>
            </a:r>
          </a:p>
        </p:txBody>
      </p:sp>
      <p:sp>
        <p:nvSpPr>
          <p:cNvPr id="21" name="Text Placeholder 10">
            <a:extLst>
              <a:ext uri="{FF2B5EF4-FFF2-40B4-BE49-F238E27FC236}">
                <a16:creationId xmlns:a16="http://schemas.microsoft.com/office/drawing/2014/main" id="{13CFC961-1ED9-4817-9DB9-A1F1D0FD2ABA}"/>
              </a:ext>
            </a:extLst>
          </p:cNvPr>
          <p:cNvSpPr>
            <a:spLocks noGrp="1"/>
          </p:cNvSpPr>
          <p:nvPr>
            <p:ph type="body" sz="quarter" idx="17" hasCustomPrompt="1"/>
          </p:nvPr>
        </p:nvSpPr>
        <p:spPr>
          <a:xfrm>
            <a:off x="2102977" y="3031685"/>
            <a:ext cx="3365003" cy="1017102"/>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dirty="0"/>
              <a:t>Click to add text</a:t>
            </a:r>
          </a:p>
        </p:txBody>
      </p:sp>
      <p:sp>
        <p:nvSpPr>
          <p:cNvPr id="23" name="Text Placeholder 10">
            <a:extLst>
              <a:ext uri="{FF2B5EF4-FFF2-40B4-BE49-F238E27FC236}">
                <a16:creationId xmlns:a16="http://schemas.microsoft.com/office/drawing/2014/main" id="{7E0D9B8E-402D-44A1-920E-4838543BD9F3}"/>
              </a:ext>
            </a:extLst>
          </p:cNvPr>
          <p:cNvSpPr>
            <a:spLocks noGrp="1"/>
          </p:cNvSpPr>
          <p:nvPr>
            <p:ph type="body" sz="quarter" idx="19" hasCustomPrompt="1"/>
          </p:nvPr>
        </p:nvSpPr>
        <p:spPr>
          <a:xfrm>
            <a:off x="2102977" y="4612634"/>
            <a:ext cx="3365003" cy="1017102"/>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dirty="0"/>
              <a:t>Click to add text</a:t>
            </a:r>
          </a:p>
        </p:txBody>
      </p:sp>
      <p:sp>
        <p:nvSpPr>
          <p:cNvPr id="25" name="Date Placeholder 3">
            <a:extLst>
              <a:ext uri="{FF2B5EF4-FFF2-40B4-BE49-F238E27FC236}">
                <a16:creationId xmlns:a16="http://schemas.microsoft.com/office/drawing/2014/main" id="{64607288-5296-4BAF-B405-7F1902FA0EF0}"/>
              </a:ext>
            </a:extLst>
          </p:cNvPr>
          <p:cNvSpPr>
            <a:spLocks noGrp="1"/>
          </p:cNvSpPr>
          <p:nvPr>
            <p:ph type="dt" sz="half" idx="2"/>
          </p:nvPr>
        </p:nvSpPr>
        <p:spPr>
          <a:xfrm>
            <a:off x="0" y="6248018"/>
            <a:ext cx="2435528" cy="614850"/>
          </a:xfrm>
          <a:prstGeom prst="rect">
            <a:avLst/>
          </a:prstGeom>
          <a:solidFill>
            <a:schemeClr val="accent2">
              <a:alpha val="92000"/>
            </a:schemeClr>
          </a:solidFill>
        </p:spPr>
        <p:txBody>
          <a:bodyPr vert="horz" lIns="274320" tIns="0" rIns="91440" bIns="45720" rtlCol="0" anchor="ctr"/>
          <a:lstStyle>
            <a:lvl1pPr algn="ctr">
              <a:defRPr sz="1200" spc="100" baseline="0">
                <a:solidFill>
                  <a:schemeClr val="bg1"/>
                </a:solidFill>
                <a:effectLst>
                  <a:outerShdw blurRad="38100" dist="38100" dir="2700000" algn="tl">
                    <a:srgbClr val="000000">
                      <a:alpha val="43137"/>
                    </a:srgbClr>
                  </a:outerShdw>
                </a:effectLst>
              </a:defRPr>
            </a:lvl1pPr>
          </a:lstStyle>
          <a:p>
            <a:r>
              <a:rPr lang="en-US" dirty="0"/>
              <a:t>20XX</a:t>
            </a:r>
          </a:p>
        </p:txBody>
      </p:sp>
      <p:sp>
        <p:nvSpPr>
          <p:cNvPr id="8" name="Picture Placeholder 8">
            <a:extLst>
              <a:ext uri="{FF2B5EF4-FFF2-40B4-BE49-F238E27FC236}">
                <a16:creationId xmlns:a16="http://schemas.microsoft.com/office/drawing/2014/main" id="{61341B70-2018-4DBE-BB9A-D1F7A895F9BE}"/>
              </a:ext>
            </a:extLst>
          </p:cNvPr>
          <p:cNvSpPr>
            <a:spLocks noGrp="1"/>
          </p:cNvSpPr>
          <p:nvPr>
            <p:ph type="pic" sz="quarter" idx="10" hasCustomPrompt="1"/>
          </p:nvPr>
        </p:nvSpPr>
        <p:spPr>
          <a:xfrm>
            <a:off x="6384174" y="0"/>
            <a:ext cx="5807825" cy="6858000"/>
          </a:xfrm>
          <a:prstGeom prst="rect">
            <a:avLst/>
          </a:prstGeom>
        </p:spPr>
        <p:txBody>
          <a:bodyPr/>
          <a:lstStyle>
            <a:lvl1pPr marL="0" indent="0" algn="ctr">
              <a:buNone/>
              <a:defRPr/>
            </a:lvl1pPr>
          </a:lstStyle>
          <a:p>
            <a:r>
              <a:rPr lang="en-US" dirty="0"/>
              <a:t>Click to add photo</a:t>
            </a:r>
          </a:p>
        </p:txBody>
      </p:sp>
      <p:sp>
        <p:nvSpPr>
          <p:cNvPr id="13" name="Footer Placeholder 3">
            <a:extLst>
              <a:ext uri="{FF2B5EF4-FFF2-40B4-BE49-F238E27FC236}">
                <a16:creationId xmlns:a16="http://schemas.microsoft.com/office/drawing/2014/main" id="{83CCEE28-12C2-4138-9214-420B5A5BCEC1}"/>
              </a:ext>
            </a:extLst>
          </p:cNvPr>
          <p:cNvSpPr>
            <a:spLocks noGrp="1"/>
          </p:cNvSpPr>
          <p:nvPr>
            <p:ph type="ftr" sz="quarter" idx="11"/>
          </p:nvPr>
        </p:nvSpPr>
        <p:spPr>
          <a:xfrm>
            <a:off x="2439762" y="6248018"/>
            <a:ext cx="7267426" cy="620868"/>
          </a:xfrm>
          <a:prstGeom prst="rect">
            <a:avLst/>
          </a:prstGeom>
          <a:solidFill>
            <a:schemeClr val="accent2">
              <a:alpha val="92000"/>
            </a:schemeClr>
          </a:solidFill>
        </p:spPr>
        <p:txBody>
          <a:bodyPr tIns="0"/>
          <a:lstStyle>
            <a:lvl1pPr>
              <a:defRPr>
                <a:solidFill>
                  <a:schemeClr val="bg1"/>
                </a:solidFill>
                <a:effectLst>
                  <a:outerShdw blurRad="38100" dist="38100" dir="2700000" algn="tl">
                    <a:srgbClr val="000000">
                      <a:alpha val="43137"/>
                    </a:srgbClr>
                  </a:outerShdw>
                </a:effectLst>
              </a:defRPr>
            </a:lvl1pPr>
          </a:lstStyle>
          <a:p>
            <a:r>
              <a:rPr lang="en-US" dirty="0"/>
              <a:t>Pitch deck</a:t>
            </a:r>
          </a:p>
        </p:txBody>
      </p:sp>
      <p:sp>
        <p:nvSpPr>
          <p:cNvPr id="27" name="Slide Number Placeholder 5">
            <a:extLst>
              <a:ext uri="{FF2B5EF4-FFF2-40B4-BE49-F238E27FC236}">
                <a16:creationId xmlns:a16="http://schemas.microsoft.com/office/drawing/2014/main" id="{347ECA7D-7D2B-475F-874D-51236135A6E9}"/>
              </a:ext>
            </a:extLst>
          </p:cNvPr>
          <p:cNvSpPr>
            <a:spLocks noGrp="1"/>
          </p:cNvSpPr>
          <p:nvPr>
            <p:ph type="sldNum" sz="quarter" idx="4"/>
          </p:nvPr>
        </p:nvSpPr>
        <p:spPr>
          <a:xfrm>
            <a:off x="9707188" y="6248018"/>
            <a:ext cx="2495699" cy="620866"/>
          </a:xfrm>
          <a:prstGeom prst="rect">
            <a:avLst/>
          </a:prstGeom>
          <a:solidFill>
            <a:schemeClr val="accent2">
              <a:alpha val="92000"/>
            </a:schemeClr>
          </a:solidFill>
        </p:spPr>
        <p:txBody>
          <a:bodyPr vert="horz" lIns="457200" tIns="0" rIns="91440" bIns="45720" rtlCol="0" anchor="ctr"/>
          <a:lstStyle>
            <a:lvl1pPr algn="ctr">
              <a:defRPr sz="1200" spc="100" baseline="0">
                <a:solidFill>
                  <a:schemeClr val="bg1"/>
                </a:solidFill>
                <a:effectLst>
                  <a:outerShdw blurRad="38100" dist="38100" dir="2700000" algn="tl">
                    <a:srgbClr val="000000">
                      <a:alpha val="43137"/>
                    </a:srgbClr>
                  </a:outerShdw>
                </a:effectLst>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162532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7BE02389-643A-44A3-9E32-4459CAEAC35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spc="100" baseline="0">
                <a:solidFill>
                  <a:schemeClr val="bg2">
                    <a:lumMod val="50000"/>
                  </a:schemeClr>
                </a:solidFill>
              </a:defRPr>
            </a:lvl1pPr>
          </a:lstStyle>
          <a:p>
            <a:r>
              <a:rPr lang="en-US" dirty="0"/>
              <a:t>20XX</a:t>
            </a:r>
          </a:p>
        </p:txBody>
      </p:sp>
      <p:sp>
        <p:nvSpPr>
          <p:cNvPr id="5" name="Footer Placeholder 4">
            <a:extLst>
              <a:ext uri="{FF2B5EF4-FFF2-40B4-BE49-F238E27FC236}">
                <a16:creationId xmlns:a16="http://schemas.microsoft.com/office/drawing/2014/main" id="{1E3E221A-6F27-4890-B073-7BA27B8FB51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i="0" cap="all" spc="100" baseline="0">
                <a:solidFill>
                  <a:schemeClr val="bg2">
                    <a:lumMod val="50000"/>
                  </a:schemeClr>
                </a:solidFill>
                <a:latin typeface="+mj-lt"/>
              </a:defRPr>
            </a:lvl1pPr>
          </a:lstStyle>
          <a:p>
            <a:r>
              <a:rPr lang="en-US" dirty="0"/>
              <a:t>Pitch deck</a:t>
            </a:r>
          </a:p>
        </p:txBody>
      </p:sp>
      <p:sp>
        <p:nvSpPr>
          <p:cNvPr id="6" name="Slide Number Placeholder 5">
            <a:extLst>
              <a:ext uri="{FF2B5EF4-FFF2-40B4-BE49-F238E27FC236}">
                <a16:creationId xmlns:a16="http://schemas.microsoft.com/office/drawing/2014/main" id="{40B06CAC-A122-486F-81C6-4299D83E941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spc="100" baseline="0">
                <a:solidFill>
                  <a:schemeClr val="bg2">
                    <a:lumMod val="50000"/>
                  </a:schemeClr>
                </a:solidFill>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4230113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descr="A close up of green grass&#10;">
            <a:extLst>
              <a:ext uri="{FF2B5EF4-FFF2-40B4-BE49-F238E27FC236}">
                <a16:creationId xmlns:a16="http://schemas.microsoft.com/office/drawing/2014/main" id="{2A7E6CAB-B5FF-46B8-964A-7A01020AAB15}"/>
              </a:ext>
            </a:extLst>
          </p:cNvPr>
          <p:cNvPicPr>
            <a:picLocks noGrp="1" noChangeAspect="1"/>
          </p:cNvPicPr>
          <p:nvPr>
            <p:ph type="pic" sz="quarter" idx="10"/>
          </p:nvPr>
        </p:nvPicPr>
        <p:blipFill rotWithShape="1">
          <a:blip r:embed="rId2" cstate="screen">
            <a:extLst>
              <a:ext uri="{28A0092B-C50C-407E-A947-70E740481C1C}">
                <a14:useLocalDpi xmlns:a14="http://schemas.microsoft.com/office/drawing/2010/main" val="0"/>
              </a:ext>
            </a:extLst>
          </a:blip>
          <a:srcRect/>
          <a:stretch/>
        </p:blipFill>
        <p:spPr>
          <a:xfrm>
            <a:off x="0" y="0"/>
            <a:ext cx="12192000" cy="6858000"/>
          </a:xfrm>
        </p:spPr>
      </p:pic>
      <p:sp>
        <p:nvSpPr>
          <p:cNvPr id="7" name="Title 6">
            <a:extLst>
              <a:ext uri="{FF2B5EF4-FFF2-40B4-BE49-F238E27FC236}">
                <a16:creationId xmlns:a16="http://schemas.microsoft.com/office/drawing/2014/main" id="{CF45A9EB-00FC-4DE7-8041-09649EF9B9B6}"/>
              </a:ext>
            </a:extLst>
          </p:cNvPr>
          <p:cNvSpPr>
            <a:spLocks noGrp="1"/>
          </p:cNvSpPr>
          <p:nvPr>
            <p:ph type="title"/>
          </p:nvPr>
        </p:nvSpPr>
        <p:spPr>
          <a:xfrm>
            <a:off x="0" y="2442052"/>
            <a:ext cx="12192000" cy="1425257"/>
          </a:xfrm>
        </p:spPr>
        <p:txBody>
          <a:bodyPr/>
          <a:lstStyle/>
          <a:p>
            <a:r>
              <a:rPr lang="en-US" sz="4800" noProof="0" dirty="0"/>
              <a:t>Tribal forest protection act of 2004</a:t>
            </a:r>
            <a:endParaRPr lang="en-US" sz="4800" dirty="0"/>
          </a:p>
        </p:txBody>
      </p:sp>
      <p:sp>
        <p:nvSpPr>
          <p:cNvPr id="14" name="Text Placeholder 13">
            <a:extLst>
              <a:ext uri="{FF2B5EF4-FFF2-40B4-BE49-F238E27FC236}">
                <a16:creationId xmlns:a16="http://schemas.microsoft.com/office/drawing/2014/main" id="{ECE1E739-E339-4FB6-A10E-22AB1A0D782B}"/>
              </a:ext>
            </a:extLst>
          </p:cNvPr>
          <p:cNvSpPr>
            <a:spLocks noGrp="1"/>
          </p:cNvSpPr>
          <p:nvPr>
            <p:ph type="body" sz="quarter" idx="12"/>
          </p:nvPr>
        </p:nvSpPr>
        <p:spPr>
          <a:xfrm>
            <a:off x="0" y="3867309"/>
            <a:ext cx="12192000" cy="1036320"/>
          </a:xfrm>
        </p:spPr>
        <p:txBody>
          <a:bodyPr/>
          <a:lstStyle/>
          <a:p>
            <a:r>
              <a:rPr lang="en-US" dirty="0"/>
              <a:t>Public Law 108-278</a:t>
            </a:r>
          </a:p>
        </p:txBody>
      </p:sp>
      <p:sp>
        <p:nvSpPr>
          <p:cNvPr id="12" name="Rectangle 11">
            <a:extLst>
              <a:ext uri="{FF2B5EF4-FFF2-40B4-BE49-F238E27FC236}">
                <a16:creationId xmlns:a16="http://schemas.microsoft.com/office/drawing/2014/main" id="{619D1BA2-3111-4E03-81E3-0D0F9BA3676D}"/>
              </a:ext>
              <a:ext uri="{C183D7F6-B498-43B3-948B-1728B52AA6E4}">
                <adec:decorative xmlns:adec="http://schemas.microsoft.com/office/drawing/2017/decorative" val="1"/>
              </a:ext>
            </a:extLst>
          </p:cNvPr>
          <p:cNvSpPr/>
          <p:nvPr/>
        </p:nvSpPr>
        <p:spPr>
          <a:xfrm>
            <a:off x="0" y="0"/>
            <a:ext cx="12192000" cy="2442052"/>
          </a:xfrm>
          <a:prstGeom prst="rect">
            <a:avLst/>
          </a:prstGeom>
          <a:solidFill>
            <a:schemeClr val="accent4">
              <a:lumMod val="50000"/>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EA4B20A4-BDBA-4ACB-BCCE-1FF6B09FE0A1}"/>
              </a:ext>
              <a:ext uri="{C183D7F6-B498-43B3-948B-1728B52AA6E4}">
                <adec:decorative xmlns:adec="http://schemas.microsoft.com/office/drawing/2017/decorative" val="1"/>
              </a:ext>
            </a:extLst>
          </p:cNvPr>
          <p:cNvSpPr/>
          <p:nvPr/>
        </p:nvSpPr>
        <p:spPr>
          <a:xfrm>
            <a:off x="-1" y="4903788"/>
            <a:ext cx="12192000" cy="1954212"/>
          </a:xfrm>
          <a:prstGeom prst="rect">
            <a:avLst/>
          </a:prstGeom>
          <a:solidFill>
            <a:schemeClr val="accent4">
              <a:lumMod val="50000"/>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5832755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descr="A close up of green grass&#10;">
            <a:extLst>
              <a:ext uri="{FF2B5EF4-FFF2-40B4-BE49-F238E27FC236}">
                <a16:creationId xmlns:a16="http://schemas.microsoft.com/office/drawing/2014/main" id="{2A7E6CAB-B5FF-46B8-964A-7A01020AAB15}"/>
              </a:ext>
            </a:extLst>
          </p:cNvPr>
          <p:cNvPicPr>
            <a:picLocks noGrp="1" noChangeAspect="1"/>
          </p:cNvPicPr>
          <p:nvPr>
            <p:ph type="pic" sz="quarter" idx="10"/>
          </p:nvPr>
        </p:nvPicPr>
        <p:blipFill rotWithShape="1">
          <a:blip r:embed="rId2" cstate="screen">
            <a:extLst>
              <a:ext uri="{28A0092B-C50C-407E-A947-70E740481C1C}">
                <a14:useLocalDpi xmlns:a14="http://schemas.microsoft.com/office/drawing/2010/main" val="0"/>
              </a:ext>
            </a:extLst>
          </a:blip>
          <a:srcRect/>
          <a:stretch/>
        </p:blipFill>
        <p:spPr>
          <a:xfrm>
            <a:off x="0" y="-75501"/>
            <a:ext cx="12192000" cy="6858000"/>
          </a:xfrm>
        </p:spPr>
      </p:pic>
      <p:sp>
        <p:nvSpPr>
          <p:cNvPr id="7" name="Title 6">
            <a:extLst>
              <a:ext uri="{FF2B5EF4-FFF2-40B4-BE49-F238E27FC236}">
                <a16:creationId xmlns:a16="http://schemas.microsoft.com/office/drawing/2014/main" id="{CF45A9EB-00FC-4DE7-8041-09649EF9B9B6}"/>
              </a:ext>
            </a:extLst>
          </p:cNvPr>
          <p:cNvSpPr>
            <a:spLocks noGrp="1"/>
          </p:cNvSpPr>
          <p:nvPr>
            <p:ph type="title"/>
          </p:nvPr>
        </p:nvSpPr>
        <p:spPr>
          <a:xfrm>
            <a:off x="0" y="520974"/>
            <a:ext cx="12192000" cy="921932"/>
          </a:xfrm>
        </p:spPr>
        <p:txBody>
          <a:bodyPr/>
          <a:lstStyle/>
          <a:p>
            <a:pPr algn="l"/>
            <a:r>
              <a:rPr lang="en-US" b="0" i="0" u="none" strike="noStrike" baseline="0" dirty="0">
                <a:latin typeface="NewCenturySchlbk-Roman"/>
              </a:rPr>
              <a:t>report</a:t>
            </a:r>
            <a:endParaRPr lang="en-US" dirty="0"/>
          </a:p>
        </p:txBody>
      </p:sp>
      <p:sp>
        <p:nvSpPr>
          <p:cNvPr id="14" name="Text Placeholder 13">
            <a:extLst>
              <a:ext uri="{FF2B5EF4-FFF2-40B4-BE49-F238E27FC236}">
                <a16:creationId xmlns:a16="http://schemas.microsoft.com/office/drawing/2014/main" id="{ECE1E739-E339-4FB6-A10E-22AB1A0D782B}"/>
              </a:ext>
            </a:extLst>
          </p:cNvPr>
          <p:cNvSpPr>
            <a:spLocks noGrp="1"/>
          </p:cNvSpPr>
          <p:nvPr>
            <p:ph type="body" sz="quarter" idx="12"/>
          </p:nvPr>
        </p:nvSpPr>
        <p:spPr>
          <a:xfrm>
            <a:off x="0" y="1442905"/>
            <a:ext cx="12192000" cy="1986095"/>
          </a:xfrm>
        </p:spPr>
        <p:txBody>
          <a:bodyPr/>
          <a:lstStyle/>
          <a:p>
            <a:pPr algn="l"/>
            <a:r>
              <a:rPr lang="en-US" b="0" i="0" u="none" strike="noStrike" baseline="0" dirty="0">
                <a:latin typeface="NewCenturySchlbk-Roman"/>
              </a:rPr>
              <a:t>Not later than 4 years after the date of enactment of this Act, the Secretary shall submit to Congress a report that describes the Indian tribal requests received and agreements or contracts that have been entered into under this Act. </a:t>
            </a:r>
            <a:endParaRPr lang="en-US" dirty="0">
              <a:solidFill>
                <a:schemeClr val="bg1"/>
              </a:solidFill>
            </a:endParaRPr>
          </a:p>
        </p:txBody>
      </p:sp>
    </p:spTree>
    <p:extLst>
      <p:ext uri="{BB962C8B-B14F-4D97-AF65-F5344CB8AC3E}">
        <p14:creationId xmlns:p14="http://schemas.microsoft.com/office/powerpoint/2010/main" val="982705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descr="A close up of green grass&#10;">
            <a:extLst>
              <a:ext uri="{FF2B5EF4-FFF2-40B4-BE49-F238E27FC236}">
                <a16:creationId xmlns:a16="http://schemas.microsoft.com/office/drawing/2014/main" id="{2A7E6CAB-B5FF-46B8-964A-7A01020AAB15}"/>
              </a:ext>
            </a:extLst>
          </p:cNvPr>
          <p:cNvPicPr>
            <a:picLocks noGrp="1" noChangeAspect="1"/>
          </p:cNvPicPr>
          <p:nvPr>
            <p:ph type="pic" sz="quarter" idx="10"/>
          </p:nvPr>
        </p:nvPicPr>
        <p:blipFill rotWithShape="1">
          <a:blip r:embed="rId2" cstate="screen">
            <a:extLst>
              <a:ext uri="{28A0092B-C50C-407E-A947-70E740481C1C}">
                <a14:useLocalDpi xmlns:a14="http://schemas.microsoft.com/office/drawing/2010/main" val="0"/>
              </a:ext>
            </a:extLst>
          </a:blip>
          <a:srcRect/>
          <a:stretch/>
        </p:blipFill>
        <p:spPr>
          <a:xfrm>
            <a:off x="0" y="0"/>
            <a:ext cx="12192000" cy="6858000"/>
          </a:xfrm>
        </p:spPr>
      </p:pic>
      <p:sp>
        <p:nvSpPr>
          <p:cNvPr id="7" name="Title 6">
            <a:extLst>
              <a:ext uri="{FF2B5EF4-FFF2-40B4-BE49-F238E27FC236}">
                <a16:creationId xmlns:a16="http://schemas.microsoft.com/office/drawing/2014/main" id="{CF45A9EB-00FC-4DE7-8041-09649EF9B9B6}"/>
              </a:ext>
            </a:extLst>
          </p:cNvPr>
          <p:cNvSpPr>
            <a:spLocks noGrp="1"/>
          </p:cNvSpPr>
          <p:nvPr>
            <p:ph type="title"/>
          </p:nvPr>
        </p:nvSpPr>
        <p:spPr>
          <a:xfrm>
            <a:off x="0" y="2442052"/>
            <a:ext cx="12192000" cy="1425257"/>
          </a:xfrm>
        </p:spPr>
        <p:txBody>
          <a:bodyPr/>
          <a:lstStyle/>
          <a:p>
            <a:r>
              <a:rPr lang="en-US" sz="4800" noProof="0" dirty="0"/>
              <a:t>Tribal forest protection act of 2004</a:t>
            </a:r>
            <a:endParaRPr lang="en-US" sz="4800" dirty="0"/>
          </a:p>
        </p:txBody>
      </p:sp>
      <p:sp>
        <p:nvSpPr>
          <p:cNvPr id="14" name="Text Placeholder 13">
            <a:extLst>
              <a:ext uri="{FF2B5EF4-FFF2-40B4-BE49-F238E27FC236}">
                <a16:creationId xmlns:a16="http://schemas.microsoft.com/office/drawing/2014/main" id="{ECE1E739-E339-4FB6-A10E-22AB1A0D782B}"/>
              </a:ext>
            </a:extLst>
          </p:cNvPr>
          <p:cNvSpPr>
            <a:spLocks noGrp="1"/>
          </p:cNvSpPr>
          <p:nvPr>
            <p:ph type="body" sz="quarter" idx="12"/>
          </p:nvPr>
        </p:nvSpPr>
        <p:spPr>
          <a:xfrm>
            <a:off x="0" y="3867309"/>
            <a:ext cx="12192000" cy="1036320"/>
          </a:xfrm>
        </p:spPr>
        <p:txBody>
          <a:bodyPr/>
          <a:lstStyle/>
          <a:p>
            <a:r>
              <a:rPr lang="en-US" dirty="0"/>
              <a:t>Public Law 108-278</a:t>
            </a:r>
          </a:p>
        </p:txBody>
      </p:sp>
      <p:sp>
        <p:nvSpPr>
          <p:cNvPr id="12" name="Rectangle 11">
            <a:extLst>
              <a:ext uri="{FF2B5EF4-FFF2-40B4-BE49-F238E27FC236}">
                <a16:creationId xmlns:a16="http://schemas.microsoft.com/office/drawing/2014/main" id="{619D1BA2-3111-4E03-81E3-0D0F9BA3676D}"/>
              </a:ext>
              <a:ext uri="{C183D7F6-B498-43B3-948B-1728B52AA6E4}">
                <adec:decorative xmlns:adec="http://schemas.microsoft.com/office/drawing/2017/decorative" val="1"/>
              </a:ext>
            </a:extLst>
          </p:cNvPr>
          <p:cNvSpPr/>
          <p:nvPr/>
        </p:nvSpPr>
        <p:spPr>
          <a:xfrm>
            <a:off x="0" y="0"/>
            <a:ext cx="12192000" cy="2442052"/>
          </a:xfrm>
          <a:prstGeom prst="rect">
            <a:avLst/>
          </a:prstGeom>
          <a:solidFill>
            <a:schemeClr val="accent4">
              <a:lumMod val="50000"/>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EA4B20A4-BDBA-4ACB-BCCE-1FF6B09FE0A1}"/>
              </a:ext>
              <a:ext uri="{C183D7F6-B498-43B3-948B-1728B52AA6E4}">
                <adec:decorative xmlns:adec="http://schemas.microsoft.com/office/drawing/2017/decorative" val="1"/>
              </a:ext>
            </a:extLst>
          </p:cNvPr>
          <p:cNvSpPr/>
          <p:nvPr/>
        </p:nvSpPr>
        <p:spPr>
          <a:xfrm>
            <a:off x="-1" y="4903788"/>
            <a:ext cx="12192000" cy="1954212"/>
          </a:xfrm>
          <a:prstGeom prst="rect">
            <a:avLst/>
          </a:prstGeom>
          <a:solidFill>
            <a:schemeClr val="accent4">
              <a:lumMod val="50000"/>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874597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descr="A close up of green grass&#10;">
            <a:extLst>
              <a:ext uri="{FF2B5EF4-FFF2-40B4-BE49-F238E27FC236}">
                <a16:creationId xmlns:a16="http://schemas.microsoft.com/office/drawing/2014/main" id="{2A7E6CAB-B5FF-46B8-964A-7A01020AAB15}"/>
              </a:ext>
            </a:extLst>
          </p:cNvPr>
          <p:cNvPicPr>
            <a:picLocks noGrp="1" noChangeAspect="1"/>
          </p:cNvPicPr>
          <p:nvPr>
            <p:ph type="pic" sz="quarter" idx="10"/>
          </p:nvPr>
        </p:nvPicPr>
        <p:blipFill rotWithShape="1">
          <a:blip r:embed="rId2" cstate="screen">
            <a:extLst>
              <a:ext uri="{28A0092B-C50C-407E-A947-70E740481C1C}">
                <a14:useLocalDpi xmlns:a14="http://schemas.microsoft.com/office/drawing/2010/main" val="0"/>
              </a:ext>
            </a:extLst>
          </a:blip>
          <a:srcRect/>
          <a:stretch/>
        </p:blipFill>
        <p:spPr>
          <a:xfrm>
            <a:off x="0" y="0"/>
            <a:ext cx="12192000" cy="6858000"/>
          </a:xfrm>
        </p:spPr>
      </p:pic>
      <p:sp>
        <p:nvSpPr>
          <p:cNvPr id="7" name="Title 6">
            <a:extLst>
              <a:ext uri="{FF2B5EF4-FFF2-40B4-BE49-F238E27FC236}">
                <a16:creationId xmlns:a16="http://schemas.microsoft.com/office/drawing/2014/main" id="{CF45A9EB-00FC-4DE7-8041-09649EF9B9B6}"/>
              </a:ext>
            </a:extLst>
          </p:cNvPr>
          <p:cNvSpPr>
            <a:spLocks noGrp="1"/>
          </p:cNvSpPr>
          <p:nvPr>
            <p:ph type="title"/>
          </p:nvPr>
        </p:nvSpPr>
        <p:spPr>
          <a:xfrm>
            <a:off x="134224" y="2249105"/>
            <a:ext cx="11923552" cy="2004113"/>
          </a:xfrm>
        </p:spPr>
        <p:txBody>
          <a:bodyPr/>
          <a:lstStyle/>
          <a:p>
            <a:pPr algn="l"/>
            <a:r>
              <a:rPr lang="en-US" sz="2800" b="0" i="0" u="none" strike="noStrike" baseline="0" dirty="0">
                <a:latin typeface="NewCenturySchlbk-Roman"/>
              </a:rPr>
              <a:t>To authorize the Secretary of Agriculture and the Secretary of the Interior to enter into an agreement or contract with Indian tribes meeting certain criteria to carry out projects to protect Indian forest land.</a:t>
            </a:r>
            <a:endParaRPr lang="en-US" sz="2800" dirty="0"/>
          </a:p>
        </p:txBody>
      </p:sp>
    </p:spTree>
    <p:extLst>
      <p:ext uri="{BB962C8B-B14F-4D97-AF65-F5344CB8AC3E}">
        <p14:creationId xmlns:p14="http://schemas.microsoft.com/office/powerpoint/2010/main" val="2886642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descr="A close up of green grass&#10;">
            <a:extLst>
              <a:ext uri="{FF2B5EF4-FFF2-40B4-BE49-F238E27FC236}">
                <a16:creationId xmlns:a16="http://schemas.microsoft.com/office/drawing/2014/main" id="{2A7E6CAB-B5FF-46B8-964A-7A01020AAB15}"/>
              </a:ext>
            </a:extLst>
          </p:cNvPr>
          <p:cNvPicPr>
            <a:picLocks noGrp="1" noChangeAspect="1"/>
          </p:cNvPicPr>
          <p:nvPr>
            <p:ph type="pic" sz="quarter" idx="10"/>
          </p:nvPr>
        </p:nvPicPr>
        <p:blipFill rotWithShape="1">
          <a:blip r:embed="rId2" cstate="screen">
            <a:extLst>
              <a:ext uri="{28A0092B-C50C-407E-A947-70E740481C1C}">
                <a14:useLocalDpi xmlns:a14="http://schemas.microsoft.com/office/drawing/2010/main" val="0"/>
              </a:ext>
            </a:extLst>
          </a:blip>
          <a:srcRect/>
          <a:stretch/>
        </p:blipFill>
        <p:spPr>
          <a:xfrm>
            <a:off x="0" y="0"/>
            <a:ext cx="12192000" cy="6858000"/>
          </a:xfrm>
        </p:spPr>
      </p:pic>
      <p:sp>
        <p:nvSpPr>
          <p:cNvPr id="7" name="Title 6">
            <a:extLst>
              <a:ext uri="{FF2B5EF4-FFF2-40B4-BE49-F238E27FC236}">
                <a16:creationId xmlns:a16="http://schemas.microsoft.com/office/drawing/2014/main" id="{CF45A9EB-00FC-4DE7-8041-09649EF9B9B6}"/>
              </a:ext>
            </a:extLst>
          </p:cNvPr>
          <p:cNvSpPr>
            <a:spLocks noGrp="1"/>
          </p:cNvSpPr>
          <p:nvPr>
            <p:ph type="title"/>
          </p:nvPr>
        </p:nvSpPr>
        <p:spPr>
          <a:xfrm>
            <a:off x="0" y="2087190"/>
            <a:ext cx="12192000" cy="2258308"/>
          </a:xfrm>
        </p:spPr>
        <p:txBody>
          <a:bodyPr/>
          <a:lstStyle/>
          <a:p>
            <a:pPr algn="l"/>
            <a:r>
              <a:rPr lang="en-US" sz="2800" b="0" i="0" u="none" strike="noStrike" baseline="0" dirty="0">
                <a:latin typeface="NewCenturySchlbk-Roman"/>
              </a:rPr>
              <a:t>Not later than 120 days after the date on which an Indian tribe submits to the Secretary a request to enter into an agreement or contract to carry out a project to protect Indian forest land or rangeland (including a project to restore Federal land that borders on or is adjacent to Indian forest land or rangeland)</a:t>
            </a:r>
            <a:endParaRPr lang="en-US" sz="2800" dirty="0"/>
          </a:p>
        </p:txBody>
      </p:sp>
    </p:spTree>
    <p:extLst>
      <p:ext uri="{BB962C8B-B14F-4D97-AF65-F5344CB8AC3E}">
        <p14:creationId xmlns:p14="http://schemas.microsoft.com/office/powerpoint/2010/main" val="33126091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descr="A close up of green grass&#10;">
            <a:extLst>
              <a:ext uri="{FF2B5EF4-FFF2-40B4-BE49-F238E27FC236}">
                <a16:creationId xmlns:a16="http://schemas.microsoft.com/office/drawing/2014/main" id="{2A7E6CAB-B5FF-46B8-964A-7A01020AAB15}"/>
              </a:ext>
            </a:extLst>
          </p:cNvPr>
          <p:cNvPicPr>
            <a:picLocks noGrp="1" noChangeAspect="1"/>
          </p:cNvPicPr>
          <p:nvPr>
            <p:ph type="pic" sz="quarter" idx="10"/>
          </p:nvPr>
        </p:nvPicPr>
        <p:blipFill rotWithShape="1">
          <a:blip r:embed="rId2" cstate="screen">
            <a:extLst>
              <a:ext uri="{28A0092B-C50C-407E-A947-70E740481C1C}">
                <a14:useLocalDpi xmlns:a14="http://schemas.microsoft.com/office/drawing/2010/main" val="0"/>
              </a:ext>
            </a:extLst>
          </a:blip>
          <a:srcRect/>
          <a:stretch/>
        </p:blipFill>
        <p:spPr>
          <a:xfrm>
            <a:off x="0" y="0"/>
            <a:ext cx="12192000" cy="6858000"/>
          </a:xfrm>
        </p:spPr>
      </p:pic>
      <p:sp>
        <p:nvSpPr>
          <p:cNvPr id="7" name="Title 6">
            <a:extLst>
              <a:ext uri="{FF2B5EF4-FFF2-40B4-BE49-F238E27FC236}">
                <a16:creationId xmlns:a16="http://schemas.microsoft.com/office/drawing/2014/main" id="{CF45A9EB-00FC-4DE7-8041-09649EF9B9B6}"/>
              </a:ext>
            </a:extLst>
          </p:cNvPr>
          <p:cNvSpPr>
            <a:spLocks noGrp="1"/>
          </p:cNvSpPr>
          <p:nvPr>
            <p:ph type="title"/>
          </p:nvPr>
        </p:nvSpPr>
        <p:spPr>
          <a:xfrm>
            <a:off x="0" y="1577129"/>
            <a:ext cx="12192000" cy="45719"/>
          </a:xfrm>
        </p:spPr>
        <p:txBody>
          <a:bodyPr/>
          <a:lstStyle/>
          <a:p>
            <a:pPr algn="l"/>
            <a:r>
              <a:rPr lang="en-US" dirty="0"/>
              <a:t>Selection criteria</a:t>
            </a:r>
            <a:br>
              <a:rPr lang="en-US" dirty="0"/>
            </a:br>
            <a:br>
              <a:rPr lang="en-US" dirty="0"/>
            </a:br>
            <a:endParaRPr lang="en-US" dirty="0"/>
          </a:p>
        </p:txBody>
      </p:sp>
      <p:sp>
        <p:nvSpPr>
          <p:cNvPr id="14" name="Text Placeholder 13">
            <a:extLst>
              <a:ext uri="{FF2B5EF4-FFF2-40B4-BE49-F238E27FC236}">
                <a16:creationId xmlns:a16="http://schemas.microsoft.com/office/drawing/2014/main" id="{ECE1E739-E339-4FB6-A10E-22AB1A0D782B}"/>
              </a:ext>
            </a:extLst>
          </p:cNvPr>
          <p:cNvSpPr>
            <a:spLocks noGrp="1"/>
          </p:cNvSpPr>
          <p:nvPr>
            <p:ph type="body" sz="quarter" idx="12"/>
          </p:nvPr>
        </p:nvSpPr>
        <p:spPr>
          <a:xfrm>
            <a:off x="0" y="1572513"/>
            <a:ext cx="12192000" cy="4195787"/>
          </a:xfrm>
        </p:spPr>
        <p:txBody>
          <a:bodyPr/>
          <a:lstStyle/>
          <a:p>
            <a:pPr algn="l"/>
            <a:r>
              <a:rPr lang="en-US" b="0" i="0" u="none" strike="noStrike" baseline="0" dirty="0">
                <a:latin typeface="NewCenturySchlbk-Roman"/>
              </a:rPr>
              <a:t>- The Indian forest land or rangeland under the jurisdiction of the Indian tribe borders on or is adjacent to land under the jurisdiction of the Forest Service or the Bureau of Land Management;</a:t>
            </a:r>
          </a:p>
          <a:p>
            <a:pPr algn="l"/>
            <a:endParaRPr lang="en-US" b="0" i="0" u="none" strike="noStrike" baseline="0" dirty="0">
              <a:latin typeface="NewCenturySchlbk-Roman"/>
            </a:endParaRPr>
          </a:p>
          <a:p>
            <a:pPr algn="l"/>
            <a:r>
              <a:rPr lang="en-US" b="0" i="0" u="none" strike="noStrike" baseline="0" dirty="0">
                <a:latin typeface="NewCenturySchlbk-Roman"/>
              </a:rPr>
              <a:t>- Forest Service or Bureau of Land Management land bordering on or adjacent to the Indian forest land or rangeland under the jurisdiction of the Indian tribe—</a:t>
            </a:r>
          </a:p>
          <a:p>
            <a:pPr marL="971550" lvl="1" indent="-285750"/>
            <a:r>
              <a:rPr lang="en-US" dirty="0">
                <a:solidFill>
                  <a:schemeClr val="bg1"/>
                </a:solidFill>
                <a:latin typeface="NewCenturySchlbk-Roman"/>
              </a:rPr>
              <a:t>P</a:t>
            </a:r>
            <a:r>
              <a:rPr lang="en-US" b="0" i="0" u="none" strike="noStrike" baseline="0" dirty="0">
                <a:solidFill>
                  <a:schemeClr val="bg1"/>
                </a:solidFill>
                <a:latin typeface="NewCenturySchlbk-Roman"/>
              </a:rPr>
              <a:t>oses a fire, disease, or other threat to—</a:t>
            </a:r>
          </a:p>
          <a:p>
            <a:pPr marL="1428750" lvl="2" indent="-285750"/>
            <a:r>
              <a:rPr lang="en-US" sz="2400" b="0" i="0" u="none" strike="noStrike" baseline="0" dirty="0">
                <a:solidFill>
                  <a:schemeClr val="bg1"/>
                </a:solidFill>
                <a:latin typeface="NewCenturySchlbk-Roman"/>
              </a:rPr>
              <a:t>The Indian forest land or rangeland under the jurisdiction of the Indian tribe; or</a:t>
            </a:r>
          </a:p>
          <a:p>
            <a:pPr marL="1428750" lvl="2" indent="-285750"/>
            <a:r>
              <a:rPr lang="en-US" sz="2400" b="0" i="0" u="none" strike="noStrike" baseline="0" dirty="0">
                <a:solidFill>
                  <a:schemeClr val="bg1"/>
                </a:solidFill>
                <a:latin typeface="NewCenturySchlbk-Roman"/>
              </a:rPr>
              <a:t>A tribal community; or</a:t>
            </a:r>
          </a:p>
          <a:p>
            <a:pPr marL="971550" lvl="1" indent="-285750"/>
            <a:r>
              <a:rPr lang="en-US" b="0" i="0" u="none" strike="noStrike" baseline="0" dirty="0">
                <a:solidFill>
                  <a:schemeClr val="bg1"/>
                </a:solidFill>
                <a:latin typeface="NewCenturySchlbk-Roman"/>
              </a:rPr>
              <a:t>Is in need of land restoration activities;</a:t>
            </a:r>
            <a:endParaRPr lang="en-US" dirty="0">
              <a:solidFill>
                <a:schemeClr val="bg1"/>
              </a:solidFill>
            </a:endParaRPr>
          </a:p>
        </p:txBody>
      </p:sp>
    </p:spTree>
    <p:extLst>
      <p:ext uri="{BB962C8B-B14F-4D97-AF65-F5344CB8AC3E}">
        <p14:creationId xmlns:p14="http://schemas.microsoft.com/office/powerpoint/2010/main" val="2695977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descr="A close up of green grass&#10;">
            <a:extLst>
              <a:ext uri="{FF2B5EF4-FFF2-40B4-BE49-F238E27FC236}">
                <a16:creationId xmlns:a16="http://schemas.microsoft.com/office/drawing/2014/main" id="{2A7E6CAB-B5FF-46B8-964A-7A01020AAB15}"/>
              </a:ext>
            </a:extLst>
          </p:cNvPr>
          <p:cNvPicPr>
            <a:picLocks noGrp="1" noChangeAspect="1"/>
          </p:cNvPicPr>
          <p:nvPr>
            <p:ph type="pic" sz="quarter" idx="10"/>
          </p:nvPr>
        </p:nvPicPr>
        <p:blipFill rotWithShape="1">
          <a:blip r:embed="rId2" cstate="screen">
            <a:extLst>
              <a:ext uri="{28A0092B-C50C-407E-A947-70E740481C1C}">
                <a14:useLocalDpi xmlns:a14="http://schemas.microsoft.com/office/drawing/2010/main" val="0"/>
              </a:ext>
            </a:extLst>
          </a:blip>
          <a:srcRect/>
          <a:stretch/>
        </p:blipFill>
        <p:spPr>
          <a:xfrm>
            <a:off x="0" y="0"/>
            <a:ext cx="12192000" cy="6858000"/>
          </a:xfrm>
        </p:spPr>
      </p:pic>
      <p:sp>
        <p:nvSpPr>
          <p:cNvPr id="7" name="Title 6">
            <a:extLst>
              <a:ext uri="{FF2B5EF4-FFF2-40B4-BE49-F238E27FC236}">
                <a16:creationId xmlns:a16="http://schemas.microsoft.com/office/drawing/2014/main" id="{CF45A9EB-00FC-4DE7-8041-09649EF9B9B6}"/>
              </a:ext>
            </a:extLst>
          </p:cNvPr>
          <p:cNvSpPr>
            <a:spLocks noGrp="1"/>
          </p:cNvSpPr>
          <p:nvPr>
            <p:ph type="title"/>
          </p:nvPr>
        </p:nvSpPr>
        <p:spPr>
          <a:xfrm>
            <a:off x="0" y="1568742"/>
            <a:ext cx="12192000" cy="45719"/>
          </a:xfrm>
        </p:spPr>
        <p:txBody>
          <a:bodyPr/>
          <a:lstStyle/>
          <a:p>
            <a:pPr algn="l"/>
            <a:r>
              <a:rPr lang="en-US" dirty="0"/>
              <a:t>Selection criteria</a:t>
            </a:r>
            <a:br>
              <a:rPr lang="en-US" dirty="0"/>
            </a:br>
            <a:br>
              <a:rPr lang="en-US" dirty="0"/>
            </a:br>
            <a:endParaRPr lang="en-US" dirty="0"/>
          </a:p>
        </p:txBody>
      </p:sp>
      <p:sp>
        <p:nvSpPr>
          <p:cNvPr id="14" name="Text Placeholder 13">
            <a:extLst>
              <a:ext uri="{FF2B5EF4-FFF2-40B4-BE49-F238E27FC236}">
                <a16:creationId xmlns:a16="http://schemas.microsoft.com/office/drawing/2014/main" id="{ECE1E739-E339-4FB6-A10E-22AB1A0D782B}"/>
              </a:ext>
            </a:extLst>
          </p:cNvPr>
          <p:cNvSpPr>
            <a:spLocks noGrp="1"/>
          </p:cNvSpPr>
          <p:nvPr>
            <p:ph type="body" sz="quarter" idx="12"/>
          </p:nvPr>
        </p:nvSpPr>
        <p:spPr>
          <a:xfrm>
            <a:off x="0" y="1591812"/>
            <a:ext cx="12192000" cy="3231054"/>
          </a:xfrm>
        </p:spPr>
        <p:txBody>
          <a:bodyPr/>
          <a:lstStyle/>
          <a:p>
            <a:pPr algn="l"/>
            <a:r>
              <a:rPr lang="en-US" b="0" i="0" u="none" strike="noStrike" baseline="0" dirty="0">
                <a:latin typeface="NewCenturySchlbk-Roman"/>
              </a:rPr>
              <a:t>- The agreement or contracting activities applied for by the Indian tribe are not already covered by a stewardship contract or other instrument that would present a conflict on the subject land; and</a:t>
            </a:r>
          </a:p>
          <a:p>
            <a:pPr marL="342900" indent="-342900" algn="l">
              <a:buFontTx/>
              <a:buChar char="-"/>
            </a:pPr>
            <a:endParaRPr lang="en-US" b="0" i="0" u="none" strike="noStrike" baseline="0" dirty="0">
              <a:latin typeface="NewCenturySchlbk-Roman"/>
            </a:endParaRPr>
          </a:p>
          <a:p>
            <a:pPr algn="l"/>
            <a:r>
              <a:rPr lang="en-US" b="0" i="0" u="none" strike="noStrike" baseline="0" dirty="0">
                <a:latin typeface="NewCenturySchlbk-Roman"/>
              </a:rPr>
              <a:t>- The Forest Service or Bureau of Land Management land described in the application of the Indian tribe presents or involves a feature or circumstance unique to that Indian tribe (including treaty rights or biological, archaeological, historical, or cultural circumstances).</a:t>
            </a:r>
            <a:endParaRPr lang="en-US" dirty="0">
              <a:solidFill>
                <a:schemeClr val="bg1"/>
              </a:solidFill>
            </a:endParaRPr>
          </a:p>
        </p:txBody>
      </p:sp>
    </p:spTree>
    <p:extLst>
      <p:ext uri="{BB962C8B-B14F-4D97-AF65-F5344CB8AC3E}">
        <p14:creationId xmlns:p14="http://schemas.microsoft.com/office/powerpoint/2010/main" val="290988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descr="A close up of green grass&#10;">
            <a:extLst>
              <a:ext uri="{FF2B5EF4-FFF2-40B4-BE49-F238E27FC236}">
                <a16:creationId xmlns:a16="http://schemas.microsoft.com/office/drawing/2014/main" id="{2A7E6CAB-B5FF-46B8-964A-7A01020AAB15}"/>
              </a:ext>
            </a:extLst>
          </p:cNvPr>
          <p:cNvPicPr>
            <a:picLocks noGrp="1" noChangeAspect="1"/>
          </p:cNvPicPr>
          <p:nvPr>
            <p:ph type="pic" sz="quarter" idx="10"/>
          </p:nvPr>
        </p:nvPicPr>
        <p:blipFill rotWithShape="1">
          <a:blip r:embed="rId2" cstate="screen">
            <a:extLst>
              <a:ext uri="{28A0092B-C50C-407E-A947-70E740481C1C}">
                <a14:useLocalDpi xmlns:a14="http://schemas.microsoft.com/office/drawing/2010/main" val="0"/>
              </a:ext>
            </a:extLst>
          </a:blip>
          <a:srcRect/>
          <a:stretch/>
        </p:blipFill>
        <p:spPr>
          <a:xfrm>
            <a:off x="0" y="0"/>
            <a:ext cx="12192000" cy="6858000"/>
          </a:xfrm>
        </p:spPr>
      </p:pic>
      <p:sp>
        <p:nvSpPr>
          <p:cNvPr id="14" name="Text Placeholder 13">
            <a:extLst>
              <a:ext uri="{FF2B5EF4-FFF2-40B4-BE49-F238E27FC236}">
                <a16:creationId xmlns:a16="http://schemas.microsoft.com/office/drawing/2014/main" id="{ECE1E739-E339-4FB6-A10E-22AB1A0D782B}"/>
              </a:ext>
            </a:extLst>
          </p:cNvPr>
          <p:cNvSpPr>
            <a:spLocks noGrp="1"/>
          </p:cNvSpPr>
          <p:nvPr>
            <p:ph type="body" sz="quarter" idx="12"/>
          </p:nvPr>
        </p:nvSpPr>
        <p:spPr>
          <a:xfrm>
            <a:off x="0" y="1434519"/>
            <a:ext cx="12192000" cy="3791824"/>
          </a:xfrm>
        </p:spPr>
        <p:txBody>
          <a:bodyPr/>
          <a:lstStyle/>
          <a:p>
            <a:pPr algn="l"/>
            <a:r>
              <a:rPr lang="en-US" b="0" i="0" u="none" strike="noStrike" baseline="0" dirty="0">
                <a:latin typeface="NewCenturySchlbk-Roman"/>
              </a:rPr>
              <a:t>If the Secretary denies a tribal request under subsection (b)(1), the Secretary may issue a notice of denial to the Indian tribe, which—</a:t>
            </a:r>
          </a:p>
          <a:p>
            <a:pPr marL="342900" indent="-342900" algn="l">
              <a:buFont typeface="Arial" panose="020B0604020202020204" pitchFamily="34" charset="0"/>
              <a:buChar char="•"/>
            </a:pPr>
            <a:r>
              <a:rPr lang="en-US" b="0" i="0" u="none" strike="noStrike" baseline="0" dirty="0">
                <a:latin typeface="NewCenturySchlbk-Roman"/>
              </a:rPr>
              <a:t>Identifies the specific factors that caused, and explains the reasons that support, the denial;</a:t>
            </a:r>
          </a:p>
          <a:p>
            <a:pPr marL="342900" indent="-342900" algn="l">
              <a:buFont typeface="Arial" panose="020B0604020202020204" pitchFamily="34" charset="0"/>
              <a:buChar char="•"/>
            </a:pPr>
            <a:r>
              <a:rPr lang="en-US" b="0" i="0" u="none" strike="noStrike" baseline="0" dirty="0">
                <a:latin typeface="NewCenturySchlbk-Roman"/>
              </a:rPr>
              <a:t>Identifies potential courses of action for overcoming specific issues that led to the denial; and</a:t>
            </a:r>
          </a:p>
          <a:p>
            <a:pPr marL="342900" indent="-342900" algn="l">
              <a:buFont typeface="Arial" panose="020B0604020202020204" pitchFamily="34" charset="0"/>
              <a:buChar char="•"/>
            </a:pPr>
            <a:r>
              <a:rPr lang="en-US" b="0" i="0" u="none" strike="noStrike" baseline="0" dirty="0">
                <a:latin typeface="NewCenturySchlbk-Roman"/>
              </a:rPr>
              <a:t>Proposes a schedule of consultation with the Indian tribe for the purpose of  developing a strategy for protecting the Indian forest land or rangeland of the Indian tribe and interests of the Indian tribe in Federal land.</a:t>
            </a:r>
            <a:endParaRPr lang="en-US" dirty="0"/>
          </a:p>
        </p:txBody>
      </p:sp>
      <p:sp>
        <p:nvSpPr>
          <p:cNvPr id="9" name="Title 6">
            <a:extLst>
              <a:ext uri="{FF2B5EF4-FFF2-40B4-BE49-F238E27FC236}">
                <a16:creationId xmlns:a16="http://schemas.microsoft.com/office/drawing/2014/main" id="{7E00E52A-826F-432C-9CFB-6646ABCCA009}"/>
              </a:ext>
            </a:extLst>
          </p:cNvPr>
          <p:cNvSpPr txBox="1">
            <a:spLocks/>
          </p:cNvSpPr>
          <p:nvPr/>
        </p:nvSpPr>
        <p:spPr>
          <a:xfrm>
            <a:off x="117446" y="1434519"/>
            <a:ext cx="12192000" cy="45719"/>
          </a:xfrm>
          <a:prstGeom prst="rect">
            <a:avLst/>
          </a:prstGeom>
          <a:solidFill>
            <a:schemeClr val="accent4">
              <a:lumMod val="50000"/>
              <a:alpha val="55000"/>
            </a:schemeClr>
          </a:solidFill>
        </p:spPr>
        <p:txBody>
          <a:bodyPr anchor="ctr"/>
          <a:lstStyle>
            <a:lvl1pPr algn="ctr" defTabSz="914400" rtl="0" eaLnBrk="1" latinLnBrk="0" hangingPunct="1">
              <a:lnSpc>
                <a:spcPct val="90000"/>
              </a:lnSpc>
              <a:spcBef>
                <a:spcPct val="0"/>
              </a:spcBef>
              <a:buNone/>
              <a:defRPr sz="6000" kern="1200" cap="all" spc="100" baseline="0">
                <a:solidFill>
                  <a:schemeClr val="accent1"/>
                </a:solidFill>
                <a:latin typeface="+mj-lt"/>
                <a:ea typeface="+mj-ea"/>
                <a:cs typeface="+mj-cs"/>
              </a:defRPr>
            </a:lvl1pPr>
          </a:lstStyle>
          <a:p>
            <a:pPr algn="l"/>
            <a:r>
              <a:rPr lang="en-US" dirty="0"/>
              <a:t>Notice of denial</a:t>
            </a:r>
            <a:br>
              <a:rPr lang="en-US" dirty="0"/>
            </a:br>
            <a:br>
              <a:rPr lang="en-US" dirty="0"/>
            </a:br>
            <a:endParaRPr lang="en-US" dirty="0"/>
          </a:p>
        </p:txBody>
      </p:sp>
    </p:spTree>
    <p:extLst>
      <p:ext uri="{BB962C8B-B14F-4D97-AF65-F5344CB8AC3E}">
        <p14:creationId xmlns:p14="http://schemas.microsoft.com/office/powerpoint/2010/main" val="26668024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descr="A close up of green grass&#10;">
            <a:extLst>
              <a:ext uri="{FF2B5EF4-FFF2-40B4-BE49-F238E27FC236}">
                <a16:creationId xmlns:a16="http://schemas.microsoft.com/office/drawing/2014/main" id="{2A7E6CAB-B5FF-46B8-964A-7A01020AAB15}"/>
              </a:ext>
            </a:extLst>
          </p:cNvPr>
          <p:cNvPicPr>
            <a:picLocks noGrp="1" noChangeAspect="1"/>
          </p:cNvPicPr>
          <p:nvPr>
            <p:ph type="pic" sz="quarter" idx="10"/>
          </p:nvPr>
        </p:nvPicPr>
        <p:blipFill rotWithShape="1">
          <a:blip r:embed="rId2" cstate="screen">
            <a:extLst>
              <a:ext uri="{28A0092B-C50C-407E-A947-70E740481C1C}">
                <a14:useLocalDpi xmlns:a14="http://schemas.microsoft.com/office/drawing/2010/main" val="0"/>
              </a:ext>
            </a:extLst>
          </a:blip>
          <a:srcRect/>
          <a:stretch/>
        </p:blipFill>
        <p:spPr>
          <a:xfrm>
            <a:off x="0" y="-75501"/>
            <a:ext cx="12192000" cy="6858000"/>
          </a:xfrm>
        </p:spPr>
      </p:pic>
      <p:sp>
        <p:nvSpPr>
          <p:cNvPr id="7" name="Title 6">
            <a:extLst>
              <a:ext uri="{FF2B5EF4-FFF2-40B4-BE49-F238E27FC236}">
                <a16:creationId xmlns:a16="http://schemas.microsoft.com/office/drawing/2014/main" id="{CF45A9EB-00FC-4DE7-8041-09649EF9B9B6}"/>
              </a:ext>
            </a:extLst>
          </p:cNvPr>
          <p:cNvSpPr>
            <a:spLocks noGrp="1"/>
          </p:cNvSpPr>
          <p:nvPr>
            <p:ph type="title"/>
          </p:nvPr>
        </p:nvSpPr>
        <p:spPr>
          <a:xfrm>
            <a:off x="0" y="520974"/>
            <a:ext cx="12192000" cy="921932"/>
          </a:xfrm>
        </p:spPr>
        <p:txBody>
          <a:bodyPr/>
          <a:lstStyle/>
          <a:p>
            <a:pPr algn="l"/>
            <a:r>
              <a:rPr lang="en-US" sz="3600" b="0" i="0" u="none" strike="noStrike" baseline="0" dirty="0">
                <a:latin typeface="NewCenturySchlbk-Roman"/>
              </a:rPr>
              <a:t>PROPOSAL EVALUATION AND DETERMINATION FACTORS</a:t>
            </a:r>
            <a:endParaRPr lang="en-US" sz="3600" dirty="0"/>
          </a:p>
        </p:txBody>
      </p:sp>
      <p:sp>
        <p:nvSpPr>
          <p:cNvPr id="14" name="Text Placeholder 13">
            <a:extLst>
              <a:ext uri="{FF2B5EF4-FFF2-40B4-BE49-F238E27FC236}">
                <a16:creationId xmlns:a16="http://schemas.microsoft.com/office/drawing/2014/main" id="{ECE1E739-E339-4FB6-A10E-22AB1A0D782B}"/>
              </a:ext>
            </a:extLst>
          </p:cNvPr>
          <p:cNvSpPr>
            <a:spLocks noGrp="1"/>
          </p:cNvSpPr>
          <p:nvPr>
            <p:ph type="body" sz="quarter" idx="12"/>
          </p:nvPr>
        </p:nvSpPr>
        <p:spPr>
          <a:xfrm>
            <a:off x="0" y="1442906"/>
            <a:ext cx="12192000" cy="5259897"/>
          </a:xfrm>
        </p:spPr>
        <p:txBody>
          <a:bodyPr/>
          <a:lstStyle/>
          <a:p>
            <a:pPr algn="l"/>
            <a:r>
              <a:rPr lang="en-US" b="0" i="0" u="none" strike="noStrike" baseline="0" dirty="0">
                <a:latin typeface="NewCenturySchlbk-Roman"/>
              </a:rPr>
              <a:t>In entering into an agreement or contract in response to a request of an Indian tribe under subsection (b)(1), the Secretary may—</a:t>
            </a:r>
          </a:p>
          <a:p>
            <a:pPr marL="342900" indent="-342900" algn="l">
              <a:buFont typeface="Arial" panose="020B0604020202020204" pitchFamily="34" charset="0"/>
              <a:buChar char="•"/>
            </a:pPr>
            <a:r>
              <a:rPr lang="en-US" b="0" i="0" u="none" strike="noStrike" baseline="0" dirty="0">
                <a:latin typeface="NewCenturySchlbk-Roman"/>
              </a:rPr>
              <a:t>Use a best-value basis; and</a:t>
            </a:r>
          </a:p>
          <a:p>
            <a:pPr marL="342900" indent="-342900" algn="l">
              <a:buFont typeface="Arial" panose="020B0604020202020204" pitchFamily="34" charset="0"/>
              <a:buChar char="•"/>
            </a:pPr>
            <a:r>
              <a:rPr lang="en-US" dirty="0">
                <a:latin typeface="NewCenturySchlbk-Roman"/>
              </a:rPr>
              <a:t>G</a:t>
            </a:r>
            <a:r>
              <a:rPr lang="en-US" b="0" i="0" u="none" strike="noStrike" baseline="0" dirty="0">
                <a:latin typeface="NewCenturySchlbk-Roman"/>
              </a:rPr>
              <a:t>ive specific consideration to tribally-related factors in the proposal of the Indian tribe, including</a:t>
            </a:r>
          </a:p>
          <a:p>
            <a:pPr marL="1028700" lvl="1" indent="-342900"/>
            <a:r>
              <a:rPr lang="en-US" b="0" i="0" u="none" strike="noStrike" baseline="0" dirty="0">
                <a:solidFill>
                  <a:schemeClr val="bg1"/>
                </a:solidFill>
                <a:latin typeface="NewCenturySchlbk-Roman"/>
              </a:rPr>
              <a:t>The status of the Indian tribe as an Indian tribe;</a:t>
            </a:r>
          </a:p>
          <a:p>
            <a:pPr marL="1028700" lvl="1" indent="-342900"/>
            <a:r>
              <a:rPr lang="en-US" b="0" i="0" u="none" strike="noStrike" baseline="0" dirty="0">
                <a:solidFill>
                  <a:schemeClr val="bg1"/>
                </a:solidFill>
                <a:latin typeface="NewCenturySchlbk-Roman"/>
              </a:rPr>
              <a:t>The trust status of the Indian forest land or rangeland of the Indian tribe;</a:t>
            </a:r>
          </a:p>
          <a:p>
            <a:pPr marL="1028700" lvl="1" indent="-342900"/>
            <a:r>
              <a:rPr lang="en-US" b="0" i="0" u="none" strike="noStrike" baseline="0" dirty="0">
                <a:solidFill>
                  <a:schemeClr val="bg1"/>
                </a:solidFill>
                <a:latin typeface="NewCenturySchlbk-Roman"/>
              </a:rPr>
              <a:t>The cultural, traditional, and historical affiliation of the Indian tribe with the land subject to the proposal;</a:t>
            </a:r>
          </a:p>
          <a:p>
            <a:pPr marL="1028700" lvl="1" indent="-342900"/>
            <a:r>
              <a:rPr lang="en-US" dirty="0">
                <a:solidFill>
                  <a:schemeClr val="bg1"/>
                </a:solidFill>
                <a:latin typeface="NewCenturySchlbk-Roman"/>
              </a:rPr>
              <a:t>T</a:t>
            </a:r>
            <a:r>
              <a:rPr lang="en-US" b="0" i="0" u="none" strike="noStrike" baseline="0" dirty="0">
                <a:solidFill>
                  <a:schemeClr val="bg1"/>
                </a:solidFill>
                <a:latin typeface="NewCenturySchlbk-Roman"/>
              </a:rPr>
              <a:t>he treaty rights or other reserved rights of the Indian tribe relating to the land subject to the proposal;</a:t>
            </a:r>
            <a:endParaRPr lang="en-US" dirty="0">
              <a:solidFill>
                <a:schemeClr val="bg1"/>
              </a:solidFill>
            </a:endParaRPr>
          </a:p>
        </p:txBody>
      </p:sp>
    </p:spTree>
    <p:extLst>
      <p:ext uri="{BB962C8B-B14F-4D97-AF65-F5344CB8AC3E}">
        <p14:creationId xmlns:p14="http://schemas.microsoft.com/office/powerpoint/2010/main" val="1158420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descr="A close up of green grass&#10;">
            <a:extLst>
              <a:ext uri="{FF2B5EF4-FFF2-40B4-BE49-F238E27FC236}">
                <a16:creationId xmlns:a16="http://schemas.microsoft.com/office/drawing/2014/main" id="{2A7E6CAB-B5FF-46B8-964A-7A01020AAB15}"/>
              </a:ext>
            </a:extLst>
          </p:cNvPr>
          <p:cNvPicPr>
            <a:picLocks noGrp="1" noChangeAspect="1"/>
          </p:cNvPicPr>
          <p:nvPr>
            <p:ph type="pic" sz="quarter" idx="10"/>
          </p:nvPr>
        </p:nvPicPr>
        <p:blipFill rotWithShape="1">
          <a:blip r:embed="rId2" cstate="screen">
            <a:extLst>
              <a:ext uri="{28A0092B-C50C-407E-A947-70E740481C1C}">
                <a14:useLocalDpi xmlns:a14="http://schemas.microsoft.com/office/drawing/2010/main" val="0"/>
              </a:ext>
            </a:extLst>
          </a:blip>
          <a:srcRect/>
          <a:stretch/>
        </p:blipFill>
        <p:spPr>
          <a:xfrm>
            <a:off x="0" y="-75501"/>
            <a:ext cx="12192000" cy="6858000"/>
          </a:xfrm>
        </p:spPr>
      </p:pic>
      <p:sp>
        <p:nvSpPr>
          <p:cNvPr id="7" name="Title 6">
            <a:extLst>
              <a:ext uri="{FF2B5EF4-FFF2-40B4-BE49-F238E27FC236}">
                <a16:creationId xmlns:a16="http://schemas.microsoft.com/office/drawing/2014/main" id="{CF45A9EB-00FC-4DE7-8041-09649EF9B9B6}"/>
              </a:ext>
            </a:extLst>
          </p:cNvPr>
          <p:cNvSpPr>
            <a:spLocks noGrp="1"/>
          </p:cNvSpPr>
          <p:nvPr>
            <p:ph type="title"/>
          </p:nvPr>
        </p:nvSpPr>
        <p:spPr>
          <a:xfrm>
            <a:off x="0" y="520974"/>
            <a:ext cx="12192000" cy="921932"/>
          </a:xfrm>
        </p:spPr>
        <p:txBody>
          <a:bodyPr/>
          <a:lstStyle/>
          <a:p>
            <a:pPr algn="l"/>
            <a:r>
              <a:rPr lang="en-US" sz="3600" b="0" i="0" u="none" strike="noStrike" baseline="0" dirty="0">
                <a:latin typeface="NewCenturySchlbk-Roman"/>
              </a:rPr>
              <a:t>PROPOSAL EVALUATION AND DETERMINATION FACTORS</a:t>
            </a:r>
            <a:endParaRPr lang="en-US" sz="3600" dirty="0"/>
          </a:p>
        </p:txBody>
      </p:sp>
      <p:sp>
        <p:nvSpPr>
          <p:cNvPr id="14" name="Text Placeholder 13">
            <a:extLst>
              <a:ext uri="{FF2B5EF4-FFF2-40B4-BE49-F238E27FC236}">
                <a16:creationId xmlns:a16="http://schemas.microsoft.com/office/drawing/2014/main" id="{ECE1E739-E339-4FB6-A10E-22AB1A0D782B}"/>
              </a:ext>
            </a:extLst>
          </p:cNvPr>
          <p:cNvSpPr>
            <a:spLocks noGrp="1"/>
          </p:cNvSpPr>
          <p:nvPr>
            <p:ph type="body" sz="quarter" idx="12"/>
          </p:nvPr>
        </p:nvSpPr>
        <p:spPr>
          <a:xfrm>
            <a:off x="0" y="1442905"/>
            <a:ext cx="12192000" cy="3288485"/>
          </a:xfrm>
        </p:spPr>
        <p:txBody>
          <a:bodyPr/>
          <a:lstStyle/>
          <a:p>
            <a:pPr marL="971550" lvl="1" indent="-285750"/>
            <a:r>
              <a:rPr lang="en-US" dirty="0">
                <a:solidFill>
                  <a:schemeClr val="bg1"/>
                </a:solidFill>
                <a:latin typeface="NewCenturySchlbk-Roman"/>
              </a:rPr>
              <a:t>T</a:t>
            </a:r>
            <a:r>
              <a:rPr lang="en-US" b="0" i="0" u="none" strike="noStrike" baseline="0" dirty="0">
                <a:solidFill>
                  <a:schemeClr val="bg1"/>
                </a:solidFill>
                <a:latin typeface="NewCenturySchlbk-Roman"/>
              </a:rPr>
              <a:t>he indigenous knowledge and skills of members of the Indian tribe;</a:t>
            </a:r>
          </a:p>
          <a:p>
            <a:pPr marL="971550" lvl="1" indent="-285750"/>
            <a:r>
              <a:rPr lang="en-US" b="0" i="0" u="none" strike="noStrike" baseline="0" dirty="0">
                <a:solidFill>
                  <a:schemeClr val="bg1"/>
                </a:solidFill>
                <a:latin typeface="NewCenturySchlbk-Roman"/>
              </a:rPr>
              <a:t>The features of the landscape of the land subject to the proposal, including watersheds and vegetation types;</a:t>
            </a:r>
          </a:p>
          <a:p>
            <a:pPr marL="971550" lvl="1" indent="-285750"/>
            <a:r>
              <a:rPr lang="en-US" b="0" i="0" u="none" strike="noStrike" baseline="0" dirty="0">
                <a:solidFill>
                  <a:schemeClr val="bg1"/>
                </a:solidFill>
                <a:latin typeface="NewCenturySchlbk-Roman"/>
              </a:rPr>
              <a:t>The working relationships between the Indian tribe and Federal agencies in coordinating activities affecting the land subject to the proposal; and </a:t>
            </a:r>
          </a:p>
          <a:p>
            <a:pPr marL="971550" lvl="1" indent="-285750"/>
            <a:r>
              <a:rPr lang="en-US" b="0" i="0" u="none" strike="noStrike" baseline="0" dirty="0">
                <a:solidFill>
                  <a:schemeClr val="bg1"/>
                </a:solidFill>
                <a:latin typeface="NewCenturySchlbk-Roman"/>
              </a:rPr>
              <a:t>The access by members of the Indian tribe to the land subject to the proposal.</a:t>
            </a:r>
            <a:endParaRPr lang="en-US" dirty="0">
              <a:solidFill>
                <a:schemeClr val="bg1"/>
              </a:solidFill>
            </a:endParaRPr>
          </a:p>
        </p:txBody>
      </p:sp>
    </p:spTree>
    <p:extLst>
      <p:ext uri="{BB962C8B-B14F-4D97-AF65-F5344CB8AC3E}">
        <p14:creationId xmlns:p14="http://schemas.microsoft.com/office/powerpoint/2010/main" val="28532340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descr="A close up of green grass&#10;">
            <a:extLst>
              <a:ext uri="{FF2B5EF4-FFF2-40B4-BE49-F238E27FC236}">
                <a16:creationId xmlns:a16="http://schemas.microsoft.com/office/drawing/2014/main" id="{2A7E6CAB-B5FF-46B8-964A-7A01020AAB15}"/>
              </a:ext>
            </a:extLst>
          </p:cNvPr>
          <p:cNvPicPr>
            <a:picLocks noGrp="1" noChangeAspect="1"/>
          </p:cNvPicPr>
          <p:nvPr>
            <p:ph type="pic" sz="quarter" idx="10"/>
          </p:nvPr>
        </p:nvPicPr>
        <p:blipFill rotWithShape="1">
          <a:blip r:embed="rId2" cstate="screen">
            <a:extLst>
              <a:ext uri="{28A0092B-C50C-407E-A947-70E740481C1C}">
                <a14:useLocalDpi xmlns:a14="http://schemas.microsoft.com/office/drawing/2010/main" val="0"/>
              </a:ext>
            </a:extLst>
          </a:blip>
          <a:srcRect/>
          <a:stretch/>
        </p:blipFill>
        <p:spPr>
          <a:xfrm>
            <a:off x="0" y="-75501"/>
            <a:ext cx="12192000" cy="6858000"/>
          </a:xfrm>
        </p:spPr>
      </p:pic>
      <p:sp>
        <p:nvSpPr>
          <p:cNvPr id="7" name="Title 6">
            <a:extLst>
              <a:ext uri="{FF2B5EF4-FFF2-40B4-BE49-F238E27FC236}">
                <a16:creationId xmlns:a16="http://schemas.microsoft.com/office/drawing/2014/main" id="{CF45A9EB-00FC-4DE7-8041-09649EF9B9B6}"/>
              </a:ext>
            </a:extLst>
          </p:cNvPr>
          <p:cNvSpPr>
            <a:spLocks noGrp="1"/>
          </p:cNvSpPr>
          <p:nvPr>
            <p:ph type="title"/>
          </p:nvPr>
        </p:nvSpPr>
        <p:spPr>
          <a:xfrm>
            <a:off x="0" y="520974"/>
            <a:ext cx="12192000" cy="921932"/>
          </a:xfrm>
        </p:spPr>
        <p:txBody>
          <a:bodyPr/>
          <a:lstStyle/>
          <a:p>
            <a:pPr algn="l"/>
            <a:r>
              <a:rPr lang="en-US" b="0" i="0" u="none" strike="noStrike" baseline="0" dirty="0">
                <a:latin typeface="NewCenturySchlbk-Roman"/>
              </a:rPr>
              <a:t>NO EFFECT ON EXISTING AUTHORITY</a:t>
            </a:r>
            <a:endParaRPr lang="en-US" dirty="0"/>
          </a:p>
        </p:txBody>
      </p:sp>
      <p:sp>
        <p:nvSpPr>
          <p:cNvPr id="14" name="Text Placeholder 13">
            <a:extLst>
              <a:ext uri="{FF2B5EF4-FFF2-40B4-BE49-F238E27FC236}">
                <a16:creationId xmlns:a16="http://schemas.microsoft.com/office/drawing/2014/main" id="{ECE1E739-E339-4FB6-A10E-22AB1A0D782B}"/>
              </a:ext>
            </a:extLst>
          </p:cNvPr>
          <p:cNvSpPr>
            <a:spLocks noGrp="1"/>
          </p:cNvSpPr>
          <p:nvPr>
            <p:ph type="body" sz="quarter" idx="12"/>
          </p:nvPr>
        </p:nvSpPr>
        <p:spPr>
          <a:xfrm>
            <a:off x="0" y="1442905"/>
            <a:ext cx="12192000" cy="4009939"/>
          </a:xfrm>
        </p:spPr>
        <p:txBody>
          <a:bodyPr/>
          <a:lstStyle/>
          <a:p>
            <a:pPr algn="l"/>
            <a:r>
              <a:rPr lang="en-US" b="0" i="0" u="none" strike="noStrike" baseline="0" dirty="0">
                <a:latin typeface="NewCenturySchlbk-Roman"/>
              </a:rPr>
              <a:t>Nothing in this Act</a:t>
            </a:r>
          </a:p>
          <a:p>
            <a:pPr marL="342900" indent="-342900" algn="l">
              <a:buFont typeface="Arial" panose="020B0604020202020204" pitchFamily="34" charset="0"/>
              <a:buChar char="•"/>
            </a:pPr>
            <a:r>
              <a:rPr lang="en-US" dirty="0">
                <a:latin typeface="NewCenturySchlbk-Roman"/>
              </a:rPr>
              <a:t>P</a:t>
            </a:r>
            <a:r>
              <a:rPr lang="en-US" b="0" i="0" u="none" strike="noStrike" baseline="0" dirty="0">
                <a:latin typeface="NewCenturySchlbk-Roman"/>
              </a:rPr>
              <a:t>rohibits, restricts, or otherwise adversely affects the participation of any Indian tribe in stewardship agreements or contracting under the authority of section 347 of the Department of the Interior and Related Agencies Appropriations Act, 1999 (16 U.S.C. 2104 note; Public Law 105–277) (as amended by section 323 of the Department of the Interior and Related Agencies Appropriations Act, 2003 (117 Stat. 275)) or other authority invoked pursuant to this Act; or</a:t>
            </a:r>
          </a:p>
          <a:p>
            <a:pPr marL="342900" indent="-342900" algn="l">
              <a:buFont typeface="Arial" panose="020B0604020202020204" pitchFamily="34" charset="0"/>
              <a:buChar char="•"/>
            </a:pPr>
            <a:r>
              <a:rPr lang="en-US" dirty="0">
                <a:latin typeface="NewCenturySchlbk-Roman"/>
              </a:rPr>
              <a:t>I</a:t>
            </a:r>
            <a:r>
              <a:rPr lang="en-US" b="0" i="0" u="none" strike="noStrike" baseline="0" dirty="0">
                <a:latin typeface="NewCenturySchlbk-Roman"/>
              </a:rPr>
              <a:t>nvalidates any agreement or contract under that authority.</a:t>
            </a:r>
            <a:endParaRPr lang="en-US" dirty="0">
              <a:solidFill>
                <a:schemeClr val="bg1"/>
              </a:solidFill>
            </a:endParaRPr>
          </a:p>
        </p:txBody>
      </p:sp>
    </p:spTree>
    <p:extLst>
      <p:ext uri="{BB962C8B-B14F-4D97-AF65-F5344CB8AC3E}">
        <p14:creationId xmlns:p14="http://schemas.microsoft.com/office/powerpoint/2010/main" val="3896028571"/>
      </p:ext>
    </p:extLst>
  </p:cSld>
  <p:clrMapOvr>
    <a:masterClrMapping/>
  </p:clrMapOvr>
</p:sld>
</file>

<file path=ppt/theme/theme1.xml><?xml version="1.0" encoding="utf-8"?>
<a:theme xmlns:a="http://schemas.openxmlformats.org/drawingml/2006/main" name="Office Theme">
  <a:themeElements>
    <a:clrScheme name="Custom 19">
      <a:dk1>
        <a:sysClr val="windowText" lastClr="000000"/>
      </a:dk1>
      <a:lt1>
        <a:sysClr val="window" lastClr="FFFFFF"/>
      </a:lt1>
      <a:dk2>
        <a:srgbClr val="44546A"/>
      </a:dk2>
      <a:lt2>
        <a:srgbClr val="E7E6E6"/>
      </a:lt2>
      <a:accent1>
        <a:srgbClr val="B4D0E9"/>
      </a:accent1>
      <a:accent2>
        <a:srgbClr val="476977"/>
      </a:accent2>
      <a:accent3>
        <a:srgbClr val="79BBE9"/>
      </a:accent3>
      <a:accent4>
        <a:srgbClr val="6B8043"/>
      </a:accent4>
      <a:accent5>
        <a:srgbClr val="9ACF21"/>
      </a:accent5>
      <a:accent6>
        <a:srgbClr val="CFDCA5"/>
      </a:accent6>
      <a:hlink>
        <a:srgbClr val="0563C1"/>
      </a:hlink>
      <a:folHlink>
        <a:srgbClr val="954F72"/>
      </a:folHlink>
    </a:clrScheme>
    <a:fontScheme name="Custom 26">
      <a:majorFont>
        <a:latin typeface="Tenorite Bold"/>
        <a:ea typeface=""/>
        <a:cs typeface=""/>
      </a:majorFont>
      <a:minorFont>
        <a:latin typeface="Tenorite "/>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een Pitch Deck_TM16411175_Win32_JC_SL_v3" id="{8B4DAF89-59FE-4064-AB7A-372A9529B50F}" vid="{3DF83A45-BE94-4B01-94A1-C38A7DA6C9D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0" ma:contentTypeDescription="Create a new document." ma:contentTypeScope="" ma:versionID="1267097ee5f5874adfcc408041ae252e">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395891a93df65b14727750f2c06c306c"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4:TaxCatchAll" minOccurs="0"/>
                <xsd:element ref="ns2:ImageTagsTaxHTFie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E439292-23DE-4FBC-B000-AFED89AC64F3}">
  <ds:schemaRefs>
    <ds:schemaRef ds:uri="http://schemas.microsoft.com/office/2006/metadata/properties"/>
    <ds:schemaRef ds:uri="http://purl.org/dc/dcmitype/"/>
    <ds:schemaRef ds:uri="230e9df3-be65-4c73-a93b-d1236ebd677e"/>
    <ds:schemaRef ds:uri="http://schemas.microsoft.com/sharepoint/v3"/>
    <ds:schemaRef ds:uri="http://schemas.microsoft.com/office/infopath/2007/PartnerControls"/>
    <ds:schemaRef ds:uri="http://www.w3.org/XML/1998/namespace"/>
    <ds:schemaRef ds:uri="71af3243-3dd4-4a8d-8c0d-dd76da1f02a5"/>
    <ds:schemaRef ds:uri="http://schemas.microsoft.com/office/2006/documentManagement/types"/>
    <ds:schemaRef ds:uri="http://purl.org/dc/terms/"/>
    <ds:schemaRef ds:uri="http://schemas.openxmlformats.org/package/2006/metadata/core-properties"/>
    <ds:schemaRef ds:uri="16c05727-aa75-4e4a-9b5f-8a80a1165891"/>
    <ds:schemaRef ds:uri="http://purl.org/dc/elements/1.1/"/>
  </ds:schemaRefs>
</ds:datastoreItem>
</file>

<file path=customXml/itemProps2.xml><?xml version="1.0" encoding="utf-8"?>
<ds:datastoreItem xmlns:ds="http://schemas.openxmlformats.org/officeDocument/2006/customXml" ds:itemID="{5F1B15C2-B622-4464-872A-FFB13E3A35CE}">
  <ds:schemaRefs>
    <ds:schemaRef ds:uri="http://schemas.microsoft.com/sharepoint/v3/contenttype/forms"/>
  </ds:schemaRefs>
</ds:datastoreItem>
</file>

<file path=customXml/itemProps3.xml><?xml version="1.0" encoding="utf-8"?>
<ds:datastoreItem xmlns:ds="http://schemas.openxmlformats.org/officeDocument/2006/customXml" ds:itemID="{065F1115-A9D1-4ADF-878E-8B9CEB14168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{FCD4F2C9-289B-4062-BC56-8B7EED754B55}tf16411175_win32</Template>
  <TotalTime>101</TotalTime>
  <Words>748</Words>
  <Application>Microsoft Office PowerPoint</Application>
  <PresentationFormat>Widescreen</PresentationFormat>
  <Paragraphs>42</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NewCenturySchlbk-Roman</vt:lpstr>
      <vt:lpstr>Tenorite </vt:lpstr>
      <vt:lpstr>Tenorite Bold</vt:lpstr>
      <vt:lpstr>Office Theme</vt:lpstr>
      <vt:lpstr>Tribal forest protection act of 2004</vt:lpstr>
      <vt:lpstr>To authorize the Secretary of Agriculture and the Secretary of the Interior to enter into an agreement or contract with Indian tribes meeting certain criteria to carry out projects to protect Indian forest land.</vt:lpstr>
      <vt:lpstr>Not later than 120 days after the date on which an Indian tribe submits to the Secretary a request to enter into an agreement or contract to carry out a project to protect Indian forest land or rangeland (including a project to restore Federal land that borders on or is adjacent to Indian forest land or rangeland)</vt:lpstr>
      <vt:lpstr>Selection criteria  </vt:lpstr>
      <vt:lpstr>Selection criteria  </vt:lpstr>
      <vt:lpstr>PowerPoint Presentation</vt:lpstr>
      <vt:lpstr>PROPOSAL EVALUATION AND DETERMINATION FACTORS</vt:lpstr>
      <vt:lpstr>PROPOSAL EVALUATION AND DETERMINATION FACTORS</vt:lpstr>
      <vt:lpstr>NO EFFECT ON EXISTING AUTHORITY</vt:lpstr>
      <vt:lpstr>report</vt:lpstr>
      <vt:lpstr>Tribal forest protection act of 2004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Tribal forest protection act</dc:title>
  <dc:creator>Ben, Leon</dc:creator>
  <cp:lastModifiedBy>Ben, Leon</cp:lastModifiedBy>
  <cp:revision>3</cp:revision>
  <cp:lastPrinted>2022-10-28T17:33:12Z</cp:lastPrinted>
  <dcterms:created xsi:type="dcterms:W3CDTF">2022-10-27T17:32:48Z</dcterms:created>
  <dcterms:modified xsi:type="dcterms:W3CDTF">2022-10-28T17:37:11Z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